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2"/>
  </p:sldMasterIdLst>
  <p:notesMasterIdLst>
    <p:notesMasterId r:id="rId27"/>
  </p:notesMasterIdLst>
  <p:sldIdLst>
    <p:sldId id="256" r:id="rId3"/>
    <p:sldId id="402" r:id="rId4"/>
    <p:sldId id="409" r:id="rId5"/>
    <p:sldId id="258" r:id="rId6"/>
    <p:sldId id="277" r:id="rId7"/>
    <p:sldId id="278" r:id="rId8"/>
    <p:sldId id="269" r:id="rId9"/>
    <p:sldId id="261" r:id="rId10"/>
    <p:sldId id="265" r:id="rId11"/>
    <p:sldId id="259" r:id="rId12"/>
    <p:sldId id="399" r:id="rId13"/>
    <p:sldId id="264" r:id="rId14"/>
    <p:sldId id="403" r:id="rId15"/>
    <p:sldId id="404" r:id="rId16"/>
    <p:sldId id="405" r:id="rId17"/>
    <p:sldId id="406" r:id="rId18"/>
    <p:sldId id="407" r:id="rId19"/>
    <p:sldId id="408" r:id="rId20"/>
    <p:sldId id="390" r:id="rId21"/>
    <p:sldId id="401" r:id="rId22"/>
    <p:sldId id="391" r:id="rId23"/>
    <p:sldId id="275" r:id="rId24"/>
    <p:sldId id="267" r:id="rId25"/>
    <p:sldId id="389" r:id="rId26"/>
  </p:sldIdLst>
  <p:sldSz cx="12192000" cy="6858000"/>
  <p:notesSz cx="6858000" cy="9144000"/>
  <p:embeddedFontLst>
    <p:embeddedFont>
      <p:font typeface="等线" panose="02010600030101010101" pitchFamily="2" charset="-122"/>
      <p:regular r:id="rId28"/>
      <p:bold r:id="rId29"/>
    </p:embeddedFont>
    <p:embeddedFont>
      <p:font typeface="Fira Sans Black" panose="020B0A03050000020004" pitchFamily="34" charset="0"/>
      <p:regular r:id="rId30"/>
      <p:bold r:id="rId31"/>
      <p:boldItalic r:id="rId32"/>
    </p:embeddedFont>
    <p:embeddedFont>
      <p:font typeface="Poppins" panose="00000500000000000000" pitchFamily="2" charset="0"/>
      <p:regular r:id="rId33"/>
      <p:bold r:id="rId34"/>
      <p:italic r:id="rId35"/>
      <p:boldItalic r:id="rId36"/>
    </p:embeddedFont>
    <p:embeddedFont>
      <p:font typeface="poppins-bold" panose="020B0604020202020204" charset="0"/>
      <p:regular r:id="rId37"/>
    </p:embeddedFont>
    <p:embeddedFont>
      <p:font typeface="Tw Cen MT" panose="020B0602020104020603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9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7AF84-6BDC-41CB-92FC-09A3BCEEC55E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ED79F-AEC6-4237-B964-3A19AE13F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18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D79F-AEC6-4237-B964-3A19AE13F47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90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20.03.2025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4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20.03.2025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22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20.03.2025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0663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20.03.2025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971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20.03.2025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58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20.03.2025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538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20.03.2025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841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20.03.2025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177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20.03.2025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02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20.03.2025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042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20.03.2025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681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20.03.2025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477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5941488 h 6858000"/>
              <a:gd name="connsiteX1" fmla="*/ 12192000 w 12192000"/>
              <a:gd name="connsiteY1" fmla="*/ 6378617 h 6858000"/>
              <a:gd name="connsiteX2" fmla="*/ 11962902 w 12192000"/>
              <a:gd name="connsiteY2" fmla="*/ 6630688 h 6858000"/>
              <a:gd name="connsiteX3" fmla="*/ 11805652 w 12192000"/>
              <a:gd name="connsiteY3" fmla="*/ 6780612 h 6858000"/>
              <a:gd name="connsiteX4" fmla="*/ 11716312 w 12192000"/>
              <a:gd name="connsiteY4" fmla="*/ 6858000 h 6858000"/>
              <a:gd name="connsiteX5" fmla="*/ 11283043 w 12192000"/>
              <a:gd name="connsiteY5" fmla="*/ 6858000 h 6858000"/>
              <a:gd name="connsiteX6" fmla="*/ 11308144 w 12192000"/>
              <a:gd name="connsiteY6" fmla="*/ 6840150 h 6858000"/>
              <a:gd name="connsiteX7" fmla="*/ 12045993 w 12192000"/>
              <a:gd name="connsiteY7" fmla="*/ 6136740 h 6858000"/>
              <a:gd name="connsiteX8" fmla="*/ 12192000 w 12192000"/>
              <a:gd name="connsiteY8" fmla="*/ 4675361 h 6858000"/>
              <a:gd name="connsiteX9" fmla="*/ 12192000 w 12192000"/>
              <a:gd name="connsiteY9" fmla="*/ 5253092 h 6858000"/>
              <a:gd name="connsiteX10" fmla="*/ 12178367 w 12192000"/>
              <a:gd name="connsiteY10" fmla="*/ 5281393 h 6858000"/>
              <a:gd name="connsiteX11" fmla="*/ 10613604 w 12192000"/>
              <a:gd name="connsiteY11" fmla="*/ 6846156 h 6858000"/>
              <a:gd name="connsiteX12" fmla="*/ 10590478 w 12192000"/>
              <a:gd name="connsiteY12" fmla="*/ 6858000 h 6858000"/>
              <a:gd name="connsiteX13" fmla="*/ 10024717 w 12192000"/>
              <a:gd name="connsiteY13" fmla="*/ 6858000 h 6858000"/>
              <a:gd name="connsiteX14" fmla="*/ 10183345 w 12192000"/>
              <a:gd name="connsiteY14" fmla="*/ 6795455 h 6858000"/>
              <a:gd name="connsiteX15" fmla="*/ 12127666 w 12192000"/>
              <a:gd name="connsiteY15" fmla="*/ 4851134 h 6858000"/>
              <a:gd name="connsiteX16" fmla="*/ 8761210 w 12192000"/>
              <a:gd name="connsiteY16" fmla="*/ 320192 h 6858000"/>
              <a:gd name="connsiteX17" fmla="*/ 5650276 w 12192000"/>
              <a:gd name="connsiteY17" fmla="*/ 3431127 h 6858000"/>
              <a:gd name="connsiteX18" fmla="*/ 8761210 w 12192000"/>
              <a:gd name="connsiteY18" fmla="*/ 6542062 h 6858000"/>
              <a:gd name="connsiteX19" fmla="*/ 11872145 w 12192000"/>
              <a:gd name="connsiteY19" fmla="*/ 3431127 h 6858000"/>
              <a:gd name="connsiteX20" fmla="*/ 8761210 w 12192000"/>
              <a:gd name="connsiteY20" fmla="*/ 320192 h 6858000"/>
              <a:gd name="connsiteX21" fmla="*/ 8761210 w 12192000"/>
              <a:gd name="connsiteY21" fmla="*/ 122114 h 6858000"/>
              <a:gd name="connsiteX22" fmla="*/ 12070223 w 12192000"/>
              <a:gd name="connsiteY22" fmla="*/ 3431127 h 6858000"/>
              <a:gd name="connsiteX23" fmla="*/ 8761210 w 12192000"/>
              <a:gd name="connsiteY23" fmla="*/ 6740140 h 6858000"/>
              <a:gd name="connsiteX24" fmla="*/ 5452197 w 12192000"/>
              <a:gd name="connsiteY24" fmla="*/ 3431127 h 6858000"/>
              <a:gd name="connsiteX25" fmla="*/ 8761210 w 12192000"/>
              <a:gd name="connsiteY25" fmla="*/ 122114 h 6858000"/>
              <a:gd name="connsiteX26" fmla="*/ 10024723 w 12192000"/>
              <a:gd name="connsiteY26" fmla="*/ 0 h 6858000"/>
              <a:gd name="connsiteX27" fmla="*/ 12191998 w 12192000"/>
              <a:gd name="connsiteY27" fmla="*/ 0 h 6858000"/>
              <a:gd name="connsiteX28" fmla="*/ 12191998 w 12192000"/>
              <a:gd name="connsiteY28" fmla="*/ 479372 h 6858000"/>
              <a:gd name="connsiteX29" fmla="*/ 12192000 w 12192000"/>
              <a:gd name="connsiteY29" fmla="*/ 479374 h 6858000"/>
              <a:gd name="connsiteX30" fmla="*/ 12192000 w 12192000"/>
              <a:gd name="connsiteY30" fmla="*/ 916503 h 6858000"/>
              <a:gd name="connsiteX31" fmla="*/ 12191998 w 12192000"/>
              <a:gd name="connsiteY31" fmla="*/ 916500 h 6858000"/>
              <a:gd name="connsiteX32" fmla="*/ 12191998 w 12192000"/>
              <a:gd name="connsiteY32" fmla="*/ 1604903 h 6858000"/>
              <a:gd name="connsiteX33" fmla="*/ 12192000 w 12192000"/>
              <a:gd name="connsiteY33" fmla="*/ 1604907 h 6858000"/>
              <a:gd name="connsiteX34" fmla="*/ 12192000 w 12192000"/>
              <a:gd name="connsiteY34" fmla="*/ 2182637 h 6858000"/>
              <a:gd name="connsiteX35" fmla="*/ 12127666 w 12192000"/>
              <a:gd name="connsiteY35" fmla="*/ 2006864 h 6858000"/>
              <a:gd name="connsiteX36" fmla="*/ 10183345 w 12192000"/>
              <a:gd name="connsiteY36" fmla="*/ 62543 h 6858000"/>
              <a:gd name="connsiteX37" fmla="*/ 0 w 12192000"/>
              <a:gd name="connsiteY37" fmla="*/ 0 h 6858000"/>
              <a:gd name="connsiteX38" fmla="*/ 7497698 w 12192000"/>
              <a:gd name="connsiteY38" fmla="*/ 0 h 6858000"/>
              <a:gd name="connsiteX39" fmla="*/ 7339076 w 12192000"/>
              <a:gd name="connsiteY39" fmla="*/ 62543 h 6858000"/>
              <a:gd name="connsiteX40" fmla="*/ 5107639 w 12192000"/>
              <a:gd name="connsiteY40" fmla="*/ 3428999 h 6858000"/>
              <a:gd name="connsiteX41" fmla="*/ 7339076 w 12192000"/>
              <a:gd name="connsiteY41" fmla="*/ 6795455 h 6858000"/>
              <a:gd name="connsiteX42" fmla="*/ 7497703 w 12192000"/>
              <a:gd name="connsiteY42" fmla="*/ 6858000 h 6858000"/>
              <a:gd name="connsiteX43" fmla="*/ 6931943 w 12192000"/>
              <a:gd name="connsiteY43" fmla="*/ 6858000 h 6858000"/>
              <a:gd name="connsiteX44" fmla="*/ 6908817 w 12192000"/>
              <a:gd name="connsiteY44" fmla="*/ 6846156 h 6858000"/>
              <a:gd name="connsiteX45" fmla="*/ 4875010 w 12192000"/>
              <a:gd name="connsiteY45" fmla="*/ 3428999 h 6858000"/>
              <a:gd name="connsiteX46" fmla="*/ 4875011 w 12192000"/>
              <a:gd name="connsiteY46" fmla="*/ 3428995 h 6858000"/>
              <a:gd name="connsiteX47" fmla="*/ 4504373 w 12192000"/>
              <a:gd name="connsiteY47" fmla="*/ 3428995 h 6858000"/>
              <a:gd name="connsiteX48" fmla="*/ 6214277 w 12192000"/>
              <a:gd name="connsiteY48" fmla="*/ 6840150 h 6858000"/>
              <a:gd name="connsiteX49" fmla="*/ 6239378 w 12192000"/>
              <a:gd name="connsiteY49" fmla="*/ 6858000 h 6858000"/>
              <a:gd name="connsiteX50" fmla="*/ 5806109 w 12192000"/>
              <a:gd name="connsiteY50" fmla="*/ 6858000 h 6858000"/>
              <a:gd name="connsiteX51" fmla="*/ 5716769 w 12192000"/>
              <a:gd name="connsiteY51" fmla="*/ 6780612 h 6858000"/>
              <a:gd name="connsiteX52" fmla="*/ 4233333 w 12192000"/>
              <a:gd name="connsiteY52" fmla="*/ 3428995 h 6858000"/>
              <a:gd name="connsiteX53" fmla="*/ 0 w 12192000"/>
              <a:gd name="connsiteY53" fmla="*/ 3428995 h 6858000"/>
            </a:gdLst>
            <a:ahLst/>
            <a:cxnLst/>
            <a:rect l="l" t="t" r="r" b="b"/>
            <a:pathLst>
              <a:path w="12192000" h="6858000">
                <a:moveTo>
                  <a:pt x="12192000" y="5941488"/>
                </a:moveTo>
                <a:lnTo>
                  <a:pt x="12192000" y="6378617"/>
                </a:lnTo>
                <a:lnTo>
                  <a:pt x="11962902" y="6630688"/>
                </a:lnTo>
                <a:cubicBezTo>
                  <a:pt x="11911691" y="6681899"/>
                  <a:pt x="11859258" y="6731890"/>
                  <a:pt x="11805652" y="6780612"/>
                </a:cubicBezTo>
                <a:lnTo>
                  <a:pt x="11716312" y="6858000"/>
                </a:lnTo>
                <a:lnTo>
                  <a:pt x="11283043" y="6858000"/>
                </a:lnTo>
                <a:lnTo>
                  <a:pt x="11308144" y="6840150"/>
                </a:lnTo>
                <a:cubicBezTo>
                  <a:pt x="11581307" y="6635865"/>
                  <a:pt x="11829114" y="6399537"/>
                  <a:pt x="12045993" y="6136740"/>
                </a:cubicBezTo>
                <a:close/>
                <a:moveTo>
                  <a:pt x="12192000" y="4675361"/>
                </a:moveTo>
                <a:lnTo>
                  <a:pt x="12192000" y="5253092"/>
                </a:lnTo>
                <a:lnTo>
                  <a:pt x="12178367" y="5281393"/>
                </a:lnTo>
                <a:cubicBezTo>
                  <a:pt x="11819410" y="5942171"/>
                  <a:pt x="11274382" y="6487200"/>
                  <a:pt x="10613604" y="6846156"/>
                </a:cubicBezTo>
                <a:lnTo>
                  <a:pt x="10590478" y="6858000"/>
                </a:lnTo>
                <a:lnTo>
                  <a:pt x="10024717" y="6858000"/>
                </a:lnTo>
                <a:lnTo>
                  <a:pt x="10183345" y="6795455"/>
                </a:lnTo>
                <a:cubicBezTo>
                  <a:pt x="11057560" y="6425694"/>
                  <a:pt x="11757905" y="5725349"/>
                  <a:pt x="12127666" y="4851134"/>
                </a:cubicBezTo>
                <a:close/>
                <a:moveTo>
                  <a:pt x="8761210" y="320192"/>
                </a:moveTo>
                <a:cubicBezTo>
                  <a:pt x="7043088" y="320192"/>
                  <a:pt x="5650276" y="1713005"/>
                  <a:pt x="5650276" y="3431127"/>
                </a:cubicBezTo>
                <a:cubicBezTo>
                  <a:pt x="5650276" y="5149249"/>
                  <a:pt x="7043088" y="6542062"/>
                  <a:pt x="8761210" y="6542062"/>
                </a:cubicBezTo>
                <a:cubicBezTo>
                  <a:pt x="10479332" y="6542062"/>
                  <a:pt x="11872145" y="5149249"/>
                  <a:pt x="11872145" y="3431127"/>
                </a:cubicBezTo>
                <a:cubicBezTo>
                  <a:pt x="11872145" y="1713005"/>
                  <a:pt x="10479332" y="320192"/>
                  <a:pt x="8761210" y="320192"/>
                </a:cubicBezTo>
                <a:close/>
                <a:moveTo>
                  <a:pt x="8761210" y="122114"/>
                </a:moveTo>
                <a:cubicBezTo>
                  <a:pt x="10588727" y="122114"/>
                  <a:pt x="12070223" y="1603610"/>
                  <a:pt x="12070223" y="3431127"/>
                </a:cubicBezTo>
                <a:cubicBezTo>
                  <a:pt x="12070223" y="5258644"/>
                  <a:pt x="10588727" y="6740140"/>
                  <a:pt x="8761210" y="6740140"/>
                </a:cubicBezTo>
                <a:cubicBezTo>
                  <a:pt x="6933693" y="6740140"/>
                  <a:pt x="5452197" y="5258644"/>
                  <a:pt x="5452197" y="3431127"/>
                </a:cubicBezTo>
                <a:cubicBezTo>
                  <a:pt x="5452197" y="1603610"/>
                  <a:pt x="6933693" y="122114"/>
                  <a:pt x="8761210" y="122114"/>
                </a:cubicBezTo>
                <a:close/>
                <a:moveTo>
                  <a:pt x="10024723" y="0"/>
                </a:moveTo>
                <a:lnTo>
                  <a:pt x="12191998" y="0"/>
                </a:lnTo>
                <a:lnTo>
                  <a:pt x="12191998" y="479372"/>
                </a:lnTo>
                <a:lnTo>
                  <a:pt x="12192000" y="479374"/>
                </a:lnTo>
                <a:lnTo>
                  <a:pt x="12192000" y="916503"/>
                </a:lnTo>
                <a:lnTo>
                  <a:pt x="12191998" y="916500"/>
                </a:lnTo>
                <a:lnTo>
                  <a:pt x="12191998" y="1604903"/>
                </a:lnTo>
                <a:lnTo>
                  <a:pt x="12192000" y="1604907"/>
                </a:lnTo>
                <a:lnTo>
                  <a:pt x="12192000" y="2182637"/>
                </a:lnTo>
                <a:lnTo>
                  <a:pt x="12127666" y="2006864"/>
                </a:lnTo>
                <a:cubicBezTo>
                  <a:pt x="11757905" y="1132649"/>
                  <a:pt x="11057560" y="432305"/>
                  <a:pt x="10183345" y="62543"/>
                </a:cubicBezTo>
                <a:close/>
                <a:moveTo>
                  <a:pt x="0" y="0"/>
                </a:moveTo>
                <a:lnTo>
                  <a:pt x="7497698" y="0"/>
                </a:lnTo>
                <a:lnTo>
                  <a:pt x="7339076" y="62543"/>
                </a:lnTo>
                <a:cubicBezTo>
                  <a:pt x="6027754" y="617185"/>
                  <a:pt x="5107639" y="1915640"/>
                  <a:pt x="5107639" y="3428999"/>
                </a:cubicBezTo>
                <a:cubicBezTo>
                  <a:pt x="5107639" y="4942358"/>
                  <a:pt x="6027754" y="6240813"/>
                  <a:pt x="7339076" y="6795455"/>
                </a:cubicBezTo>
                <a:lnTo>
                  <a:pt x="7497703" y="6858000"/>
                </a:lnTo>
                <a:lnTo>
                  <a:pt x="6931943" y="6858000"/>
                </a:lnTo>
                <a:lnTo>
                  <a:pt x="6908817" y="6846156"/>
                </a:lnTo>
                <a:cubicBezTo>
                  <a:pt x="5697391" y="6188070"/>
                  <a:pt x="4875010" y="4904573"/>
                  <a:pt x="4875010" y="3428999"/>
                </a:cubicBezTo>
                <a:lnTo>
                  <a:pt x="4875011" y="3428995"/>
                </a:lnTo>
                <a:lnTo>
                  <a:pt x="4504373" y="3428995"/>
                </a:lnTo>
                <a:cubicBezTo>
                  <a:pt x="4504373" y="4824894"/>
                  <a:pt x="5176260" y="6063864"/>
                  <a:pt x="6214277" y="6840150"/>
                </a:cubicBezTo>
                <a:lnTo>
                  <a:pt x="6239378" y="6858000"/>
                </a:lnTo>
                <a:lnTo>
                  <a:pt x="5806109" y="6858000"/>
                </a:lnTo>
                <a:lnTo>
                  <a:pt x="5716769" y="6780612"/>
                </a:lnTo>
                <a:cubicBezTo>
                  <a:pt x="4805463" y="5952337"/>
                  <a:pt x="4233333" y="4757480"/>
                  <a:pt x="4233333" y="3428995"/>
                </a:cubicBezTo>
                <a:lnTo>
                  <a:pt x="0" y="3428995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20414" y="723417"/>
            <a:ext cx="8105786" cy="5665807"/>
          </a:xfrm>
          <a:prstGeom prst="roundRect">
            <a:avLst>
              <a:gd name="adj" fmla="val 433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1" y="576001"/>
            <a:ext cx="12192000" cy="6281999"/>
          </a:xfrm>
          <a:custGeom>
            <a:avLst/>
            <a:gdLst>
              <a:gd name="connsiteX0" fmla="*/ 8763001 w 12192000"/>
              <a:gd name="connsiteY0" fmla="*/ 0 h 6281999"/>
              <a:gd name="connsiteX1" fmla="*/ 11616001 w 12192000"/>
              <a:gd name="connsiteY1" fmla="*/ 2853000 h 6281999"/>
              <a:gd name="connsiteX2" fmla="*/ 10122910 w 12192000"/>
              <a:gd name="connsiteY2" fmla="*/ 5361658 h 6281999"/>
              <a:gd name="connsiteX3" fmla="*/ 10005954 w 12192000"/>
              <a:gd name="connsiteY3" fmla="*/ 5417999 h 6281999"/>
              <a:gd name="connsiteX4" fmla="*/ 12192000 w 12192000"/>
              <a:gd name="connsiteY4" fmla="*/ 5417999 h 6281999"/>
              <a:gd name="connsiteX5" fmla="*/ 12192000 w 12192000"/>
              <a:gd name="connsiteY5" fmla="*/ 6281999 h 6281999"/>
              <a:gd name="connsiteX6" fmla="*/ 0 w 12192000"/>
              <a:gd name="connsiteY6" fmla="*/ 6281999 h 6281999"/>
              <a:gd name="connsiteX7" fmla="*/ 0 w 12192000"/>
              <a:gd name="connsiteY7" fmla="*/ 5417999 h 6281999"/>
              <a:gd name="connsiteX8" fmla="*/ 7520048 w 12192000"/>
              <a:gd name="connsiteY8" fmla="*/ 5417999 h 6281999"/>
              <a:gd name="connsiteX9" fmla="*/ 7403092 w 12192000"/>
              <a:gd name="connsiteY9" fmla="*/ 5361658 h 6281999"/>
              <a:gd name="connsiteX10" fmla="*/ 5910001 w 12192000"/>
              <a:gd name="connsiteY10" fmla="*/ 2853000 h 6281999"/>
              <a:gd name="connsiteX11" fmla="*/ 8763001 w 12192000"/>
              <a:gd name="connsiteY11" fmla="*/ 0 h 6281999"/>
            </a:gdLst>
            <a:ahLst/>
            <a:cxnLst/>
            <a:rect l="l" t="t" r="r" b="b"/>
            <a:pathLst>
              <a:path w="12192000" h="6281999">
                <a:moveTo>
                  <a:pt x="8763001" y="0"/>
                </a:moveTo>
                <a:cubicBezTo>
                  <a:pt x="10338669" y="0"/>
                  <a:pt x="11616001" y="1277332"/>
                  <a:pt x="11616001" y="2853000"/>
                </a:cubicBezTo>
                <a:cubicBezTo>
                  <a:pt x="11616001" y="3936272"/>
                  <a:pt x="11012262" y="4878533"/>
                  <a:pt x="10122910" y="5361658"/>
                </a:cubicBezTo>
                <a:lnTo>
                  <a:pt x="10005954" y="5417999"/>
                </a:lnTo>
                <a:lnTo>
                  <a:pt x="12192000" y="5417999"/>
                </a:lnTo>
                <a:lnTo>
                  <a:pt x="12192000" y="6281999"/>
                </a:lnTo>
                <a:lnTo>
                  <a:pt x="0" y="6281999"/>
                </a:lnTo>
                <a:lnTo>
                  <a:pt x="0" y="5417999"/>
                </a:lnTo>
                <a:lnTo>
                  <a:pt x="7520048" y="5417999"/>
                </a:lnTo>
                <a:lnTo>
                  <a:pt x="7403092" y="5361658"/>
                </a:lnTo>
                <a:cubicBezTo>
                  <a:pt x="6513740" y="4878533"/>
                  <a:pt x="5910001" y="3936272"/>
                  <a:pt x="5910001" y="2853000"/>
                </a:cubicBezTo>
                <a:cubicBezTo>
                  <a:pt x="5910001" y="1277332"/>
                  <a:pt x="7187333" y="0"/>
                  <a:pt x="876300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8000">
                <a:schemeClr val="accent1">
                  <a:lumMod val="60000"/>
                  <a:lumOff val="40000"/>
                </a:schemeClr>
              </a:gs>
              <a:gs pos="66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9360000" scaled="0"/>
          </a:gra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23625" y="1666754"/>
            <a:ext cx="4655372" cy="282422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Fira Sans Black"/>
                <a:ea typeface="Fira Sans Black"/>
                <a:cs typeface="Fira Sans Black"/>
              </a:rPr>
              <a:t>Pengembangan</a:t>
            </a:r>
            <a:r>
              <a:rPr kumimoji="1" lang="en-US" altLang="zh-CN" sz="3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Fira Sans Black"/>
                <a:ea typeface="Fira Sans Black"/>
                <a:cs typeface="Fira Sans Black"/>
              </a:rPr>
              <a:t> </a:t>
            </a:r>
            <a:r>
              <a:rPr kumimoji="1" lang="en-US" altLang="zh-CN" sz="32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Fira Sans Black"/>
                <a:ea typeface="Fira Sans Black"/>
                <a:cs typeface="Fira Sans Black"/>
              </a:rPr>
              <a:t>Sistem</a:t>
            </a:r>
            <a:r>
              <a:rPr kumimoji="1" lang="en-US" altLang="zh-CN" sz="3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Fira Sans Black"/>
                <a:ea typeface="Fira Sans Black"/>
                <a:cs typeface="Fira Sans Black"/>
              </a:rPr>
              <a:t> </a:t>
            </a:r>
            <a:r>
              <a:rPr kumimoji="1" lang="en-US" altLang="zh-CN" sz="32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Fira Sans Black"/>
                <a:ea typeface="Fira Sans Black"/>
                <a:cs typeface="Fira Sans Black"/>
              </a:rPr>
              <a:t>Informasi</a:t>
            </a:r>
            <a:r>
              <a:rPr kumimoji="1" lang="en-US" altLang="zh-CN" sz="3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Fira Sans Black"/>
                <a:ea typeface="Fira Sans Black"/>
                <a:cs typeface="Fira Sans Black"/>
              </a:rPr>
              <a:t> </a:t>
            </a:r>
            <a:r>
              <a:rPr kumimoji="1" lang="en-US" altLang="zh-CN" sz="32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Fira Sans Black"/>
                <a:ea typeface="Fira Sans Black"/>
                <a:cs typeface="Fira Sans Black"/>
              </a:rPr>
              <a:t>Bisnis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895915" y="5401151"/>
            <a:ext cx="1094931" cy="420698"/>
          </a:xfrm>
          <a:prstGeom prst="roundRect">
            <a:avLst>
              <a:gd name="adj" fmla="val 26277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8000">
                <a:schemeClr val="accent1">
                  <a:lumMod val="60000"/>
                  <a:lumOff val="40000"/>
                </a:schemeClr>
              </a:gs>
              <a:gs pos="66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9360000" scaled="0"/>
          </a:gra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2025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901650" y="4761646"/>
            <a:ext cx="4676172" cy="497711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81498" y="4800820"/>
            <a:ext cx="4516477" cy="41936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Program Studi </a:t>
            </a:r>
            <a:r>
              <a:rPr kumimoji="1" lang="en-US" altLang="zh-CN" sz="18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Sistem</a:t>
            </a:r>
            <a:r>
              <a:rPr kumimoji="1" lang="en-US" altLang="zh-CN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 </a:t>
            </a:r>
            <a:r>
              <a:rPr kumimoji="1" lang="en-US" altLang="zh-CN" sz="18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Informasi</a:t>
            </a:r>
            <a:endParaRPr kumimoji="1"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alphaModFix/>
          </a:blip>
          <a:srcRect l="194" t="53968" r="53398" b="2987"/>
          <a:stretch>
            <a:fillRect/>
          </a:stretch>
        </p:blipFill>
        <p:spPr>
          <a:xfrm>
            <a:off x="6041985" y="706055"/>
            <a:ext cx="5428528" cy="5428528"/>
          </a:xfrm>
          <a:custGeom>
            <a:avLst/>
            <a:gdLst/>
            <a:ahLst/>
            <a:cxnLst/>
            <a:rect l="l" t="t" r="r" b="b"/>
            <a:pathLst>
              <a:path w="5422900" h="5422900">
                <a:moveTo>
                  <a:pt x="2714264" y="0"/>
                </a:moveTo>
                <a:cubicBezTo>
                  <a:pt x="4213311" y="0"/>
                  <a:pt x="5428528" y="1215217"/>
                  <a:pt x="5428528" y="2714264"/>
                </a:cubicBezTo>
                <a:cubicBezTo>
                  <a:pt x="5428528" y="4213311"/>
                  <a:pt x="4213311" y="5428528"/>
                  <a:pt x="2714264" y="5428528"/>
                </a:cubicBezTo>
                <a:cubicBezTo>
                  <a:pt x="1215218" y="5428528"/>
                  <a:pt x="0" y="4213311"/>
                  <a:pt x="0" y="2714264"/>
                </a:cubicBezTo>
                <a:cubicBezTo>
                  <a:pt x="0" y="1215217"/>
                  <a:pt x="1215218" y="0"/>
                  <a:pt x="271426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299323-EA64-0791-1570-F8775DC0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98" y="1197978"/>
            <a:ext cx="1198140" cy="11276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1748867">
            <a:off x="1771853" y="2594649"/>
            <a:ext cx="256674" cy="221271"/>
          </a:xfrm>
          <a:prstGeom prst="triangle">
            <a:avLst/>
          </a:prstGeom>
          <a:solidFill>
            <a:schemeClr val="accent1">
              <a:lumMod val="50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942766" y="1548064"/>
            <a:ext cx="8518358" cy="189296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18176" y="2173172"/>
            <a:ext cx="1149735" cy="569495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900190" y="2193224"/>
            <a:ext cx="638342" cy="529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076459" y="2353378"/>
            <a:ext cx="7065058" cy="8173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Sistem informasi bisnis adalah kombinasi dari teknologi informasi dengan aktivitas bisnis untuk mengumpulkan, memproses, dan mengelola data demi pengambilan keputusan yang lebih baik.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018295" y="3553327"/>
            <a:ext cx="778042" cy="6416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9709752" y="3277670"/>
            <a:ext cx="539482" cy="457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039872" y="1665245"/>
            <a:ext cx="778042" cy="6416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1731329" y="1395389"/>
            <a:ext cx="539482" cy="457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076457" y="1802598"/>
            <a:ext cx="7065057" cy="529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E48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Pengertian Umum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748867">
            <a:off x="1771853" y="5008986"/>
            <a:ext cx="256674" cy="221271"/>
          </a:xfrm>
          <a:prstGeom prst="triangle">
            <a:avLst/>
          </a:prstGeom>
          <a:solidFill>
            <a:schemeClr val="accent1">
              <a:lumMod val="50000"/>
            </a:schemeClr>
          </a:solidFill>
          <a:ln w="12700" cap="flat">
            <a:solidFill>
              <a:schemeClr val="accent1">
                <a:shade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942766" y="3962401"/>
            <a:ext cx="8518358" cy="1892966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718176" y="4587509"/>
            <a:ext cx="1149735" cy="569495"/>
          </a:xfrm>
          <a:prstGeom prst="homePlat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900190" y="4607561"/>
            <a:ext cx="638342" cy="529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076459" y="4767715"/>
            <a:ext cx="7065058" cy="81733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Elemen utama dari sistem informasi bisnis mencakup perangkat keras, perangkat lunak, data, prosedur, dan orang yang berinteraksi untuk mendukung operasi bisnis.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018295" y="5967664"/>
            <a:ext cx="778042" cy="6416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V="1">
            <a:off x="9709752" y="5692007"/>
            <a:ext cx="539482" cy="457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039872" y="4079582"/>
            <a:ext cx="778042" cy="6416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V="1">
            <a:off x="1731329" y="3809726"/>
            <a:ext cx="539482" cy="457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76457" y="4216935"/>
            <a:ext cx="7065057" cy="529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E48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Elemen Utama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93099" y="392345"/>
            <a:ext cx="7286484" cy="612000"/>
          </a:xfrm>
          <a:prstGeom prst="roundRect">
            <a:avLst>
              <a:gd name="adj" fmla="val 50000"/>
            </a:avLst>
          </a:prstGeom>
          <a:gradFill>
            <a:gsLst>
              <a:gs pos="5000">
                <a:schemeClr val="bg1">
                  <a:lumMod val="95000"/>
                </a:schemeClr>
              </a:gs>
              <a:gs pos="85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66702" y="336383"/>
            <a:ext cx="216000" cy="216000"/>
          </a:xfrm>
          <a:prstGeom prst="ellipse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81099" y="464345"/>
            <a:ext cx="1073780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Definisi Sistem Informasi Bisnis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>
            <a:extLst>
              <a:ext uri="{FF2B5EF4-FFF2-40B4-BE49-F238E27FC236}">
                <a16:creationId xmlns:a16="http://schemas.microsoft.com/office/drawing/2014/main" id="{0E3D4C83-D51D-4E8C-A952-E59C1A574D72}"/>
              </a:ext>
            </a:extLst>
          </p:cNvPr>
          <p:cNvSpPr txBox="1"/>
          <p:nvPr/>
        </p:nvSpPr>
        <p:spPr>
          <a:xfrm>
            <a:off x="1227128" y="1736608"/>
            <a:ext cx="97631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Metode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Pengembangan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Sistem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ADDIE (Analysis, Design, Development, Implementation, Evaluation)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SDLC (System Development Life Cycle):</a:t>
            </a:r>
          </a:p>
          <a:p>
            <a:pPr marL="461963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Model Waterfall</a:t>
            </a:r>
          </a:p>
          <a:p>
            <a:pPr marL="461963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Model Prototyping</a:t>
            </a:r>
          </a:p>
          <a:p>
            <a:pPr marL="461963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Model RAD (Rapid Application Development)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Agile</a:t>
            </a:r>
          </a:p>
          <a:p>
            <a:pPr marL="461963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Agile Modelling</a:t>
            </a:r>
          </a:p>
          <a:p>
            <a:pPr marL="461963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Model Scrum</a:t>
            </a:r>
          </a:p>
          <a:p>
            <a:pPr marL="461963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Model Extreme Programming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334FDBC-53BD-40E7-86D7-EEC475DD9169}"/>
              </a:ext>
            </a:extLst>
          </p:cNvPr>
          <p:cNvSpPr/>
          <p:nvPr/>
        </p:nvSpPr>
        <p:spPr>
          <a:xfrm>
            <a:off x="11023600" y="233744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Tw Cen MT" panose="020B06020201040206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12914-ED41-7202-12F1-F544A79B5A43}"/>
              </a:ext>
            </a:extLst>
          </p:cNvPr>
          <p:cNvSpPr txBox="1"/>
          <p:nvPr/>
        </p:nvSpPr>
        <p:spPr>
          <a:xfrm rot="16200000">
            <a:off x="10820540" y="3040846"/>
            <a:ext cx="1992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0EEF0"/>
                </a:solidFill>
                <a:latin typeface="Tw Cen MT" panose="020B0602020104020603" pitchFamily="34" charset="0"/>
              </a:rPr>
              <a:t>Tinjauan</a:t>
            </a:r>
            <a:r>
              <a:rPr lang="en-US" sz="2800" b="1" dirty="0">
                <a:solidFill>
                  <a:srgbClr val="F0EEF0"/>
                </a:solidFill>
                <a:latin typeface="Tw Cen MT" panose="020B0602020104020603" pitchFamily="34" charset="0"/>
              </a:rPr>
              <a:t> Pustaka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02D95E-D455-8286-9BB2-57BD9B33C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99369" y="3247473"/>
            <a:ext cx="530600" cy="530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39DFE80-FCB5-AB66-307C-062FD5808714}"/>
              </a:ext>
            </a:extLst>
          </p:cNvPr>
          <p:cNvSpPr/>
          <p:nvPr/>
        </p:nvSpPr>
        <p:spPr>
          <a:xfrm>
            <a:off x="510931" y="422317"/>
            <a:ext cx="676207" cy="662056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A854D6-1A80-BA05-5533-70316A4B0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62" y="554148"/>
            <a:ext cx="406909" cy="398394"/>
          </a:xfrm>
          <a:prstGeom prst="rect">
            <a:avLst/>
          </a:prstGeom>
          <a:solidFill>
            <a:srgbClr val="FF5969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7620E4-0CD9-402B-880B-A08FC1D5BDE1}"/>
              </a:ext>
            </a:extLst>
          </p:cNvPr>
          <p:cNvSpPr txBox="1"/>
          <p:nvPr/>
        </p:nvSpPr>
        <p:spPr>
          <a:xfrm>
            <a:off x="1227128" y="449762"/>
            <a:ext cx="7089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Tinjauan</a:t>
            </a:r>
            <a:r>
              <a:rPr lang="en-US" sz="2800" b="1" dirty="0"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Pustaka</a:t>
            </a:r>
          </a:p>
        </p:txBody>
      </p:sp>
    </p:spTree>
    <p:extLst>
      <p:ext uri="{BB962C8B-B14F-4D97-AF65-F5344CB8AC3E}">
        <p14:creationId xmlns:p14="http://schemas.microsoft.com/office/powerpoint/2010/main" val="347311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681613 h 6858000"/>
              <a:gd name="connsiteX1" fmla="*/ 84508 w 12192000"/>
              <a:gd name="connsiteY1" fmla="*/ 5794624 h 6858000"/>
              <a:gd name="connsiteX2" fmla="*/ 1508369 w 12192000"/>
              <a:gd name="connsiteY2" fmla="*/ 6857008 h 6858000"/>
              <a:gd name="connsiteX3" fmla="*/ 1510887 w 12192000"/>
              <a:gd name="connsiteY3" fmla="*/ 6858000 h 6858000"/>
              <a:gd name="connsiteX4" fmla="*/ 802993 w 12192000"/>
              <a:gd name="connsiteY4" fmla="*/ 6858000 h 6858000"/>
              <a:gd name="connsiteX5" fmla="*/ 691805 w 12192000"/>
              <a:gd name="connsiteY5" fmla="*/ 6786720 h 6858000"/>
              <a:gd name="connsiteX6" fmla="*/ 92018 w 12192000"/>
              <a:gd name="connsiteY6" fmla="*/ 6291850 h 6858000"/>
              <a:gd name="connsiteX7" fmla="*/ 0 w 12192000"/>
              <a:gd name="connsiteY7" fmla="*/ 6190605 h 6858000"/>
              <a:gd name="connsiteX8" fmla="*/ 8095826 w 12192000"/>
              <a:gd name="connsiteY8" fmla="*/ 3176597 h 6858000"/>
              <a:gd name="connsiteX9" fmla="*/ 8102136 w 12192000"/>
              <a:gd name="connsiteY9" fmla="*/ 3426161 h 6858000"/>
              <a:gd name="connsiteX10" fmla="*/ 8097006 w 12192000"/>
              <a:gd name="connsiteY10" fmla="*/ 3194338 h 6858000"/>
              <a:gd name="connsiteX11" fmla="*/ 8077820 w 12192000"/>
              <a:gd name="connsiteY11" fmla="*/ 2929675 h 6858000"/>
              <a:gd name="connsiteX12" fmla="*/ 8090447 w 12192000"/>
              <a:gd name="connsiteY12" fmla="*/ 3095734 h 6858000"/>
              <a:gd name="connsiteX13" fmla="*/ 8081760 w 12192000"/>
              <a:gd name="connsiteY13" fmla="*/ 2965144 h 6858000"/>
              <a:gd name="connsiteX14" fmla="*/ 8048282 w 12192000"/>
              <a:gd name="connsiteY14" fmla="*/ 2685379 h 6858000"/>
              <a:gd name="connsiteX15" fmla="*/ 8067353 w 12192000"/>
              <a:gd name="connsiteY15" fmla="*/ 2835456 h 6858000"/>
              <a:gd name="connsiteX16" fmla="*/ 8056614 w 12192000"/>
              <a:gd name="connsiteY16" fmla="*/ 2738796 h 6858000"/>
              <a:gd name="connsiteX17" fmla="*/ 8007263 w 12192000"/>
              <a:gd name="connsiteY17" fmla="*/ 2443380 h 6858000"/>
              <a:gd name="connsiteX18" fmla="*/ 8033114 w 12192000"/>
              <a:gd name="connsiteY18" fmla="*/ 2588133 h 6858000"/>
              <a:gd name="connsiteX19" fmla="*/ 8021786 w 12192000"/>
              <a:gd name="connsiteY19" fmla="*/ 2515512 h 6858000"/>
              <a:gd name="connsiteX20" fmla="*/ 7954467 w 12192000"/>
              <a:gd name="connsiteY20" fmla="*/ 2202406 h 6858000"/>
              <a:gd name="connsiteX21" fmla="*/ 7987995 w 12192000"/>
              <a:gd name="connsiteY21" fmla="*/ 2347678 h 6858000"/>
              <a:gd name="connsiteX22" fmla="*/ 7977491 w 12192000"/>
              <a:gd name="connsiteY22" fmla="*/ 2295506 h 6858000"/>
              <a:gd name="connsiteX23" fmla="*/ 7888101 w 12192000"/>
              <a:gd name="connsiteY23" fmla="*/ 1957103 h 6858000"/>
              <a:gd name="connsiteX24" fmla="*/ 7932257 w 12192000"/>
              <a:gd name="connsiteY24" fmla="*/ 2112601 h 6858000"/>
              <a:gd name="connsiteX25" fmla="*/ 7923947 w 12192000"/>
              <a:gd name="connsiteY25" fmla="*/ 2078997 h 6858000"/>
              <a:gd name="connsiteX26" fmla="*/ 7789974 w 12192000"/>
              <a:gd name="connsiteY26" fmla="*/ 1657333 h 6858000"/>
              <a:gd name="connsiteX27" fmla="*/ 7866163 w 12192000"/>
              <a:gd name="connsiteY27" fmla="*/ 1882505 h 6858000"/>
              <a:gd name="connsiteX28" fmla="*/ 7861369 w 12192000"/>
              <a:gd name="connsiteY28" fmla="*/ 1866201 h 6858000"/>
              <a:gd name="connsiteX29" fmla="*/ 7789974 w 12192000"/>
              <a:gd name="connsiteY29" fmla="*/ 1657333 h 6858000"/>
              <a:gd name="connsiteX30" fmla="*/ 7611953 w 12192000"/>
              <a:gd name="connsiteY30" fmla="*/ 1233693 h 6858000"/>
              <a:gd name="connsiteX31" fmla="*/ 7635936 w 12192000"/>
              <a:gd name="connsiteY31" fmla="*/ 1286740 h 6858000"/>
              <a:gd name="connsiteX32" fmla="*/ 7621600 w 12192000"/>
              <a:gd name="connsiteY32" fmla="*/ 1252252 h 6858000"/>
              <a:gd name="connsiteX33" fmla="*/ 7401515 w 12192000"/>
              <a:gd name="connsiteY33" fmla="*/ 835380 h 6858000"/>
              <a:gd name="connsiteX34" fmla="*/ 7436888 w 12192000"/>
              <a:gd name="connsiteY34" fmla="*/ 896900 h 6858000"/>
              <a:gd name="connsiteX35" fmla="*/ 7420558 w 12192000"/>
              <a:gd name="connsiteY35" fmla="*/ 865485 h 6858000"/>
              <a:gd name="connsiteX36" fmla="*/ 2957705 w 12192000"/>
              <a:gd name="connsiteY36" fmla="*/ 527265 h 6858000"/>
              <a:gd name="connsiteX37" fmla="*/ 58809 w 12192000"/>
              <a:gd name="connsiteY37" fmla="*/ 3426161 h 6858000"/>
              <a:gd name="connsiteX38" fmla="*/ 2957705 w 12192000"/>
              <a:gd name="connsiteY38" fmla="*/ 6325058 h 6858000"/>
              <a:gd name="connsiteX39" fmla="*/ 5856602 w 12192000"/>
              <a:gd name="connsiteY39" fmla="*/ 3426161 h 6858000"/>
              <a:gd name="connsiteX40" fmla="*/ 2957705 w 12192000"/>
              <a:gd name="connsiteY40" fmla="*/ 527265 h 6858000"/>
              <a:gd name="connsiteX41" fmla="*/ 7166110 w 12192000"/>
              <a:gd name="connsiteY41" fmla="*/ 469088 h 6858000"/>
              <a:gd name="connsiteX42" fmla="*/ 7199591 w 12192000"/>
              <a:gd name="connsiteY42" fmla="*/ 516172 h 6858000"/>
              <a:gd name="connsiteX43" fmla="*/ 7188580 w 12192000"/>
              <a:gd name="connsiteY43" fmla="*/ 498765 h 6858000"/>
              <a:gd name="connsiteX44" fmla="*/ 2957705 w 12192000"/>
              <a:gd name="connsiteY44" fmla="*/ 270934 h 6858000"/>
              <a:gd name="connsiteX45" fmla="*/ 6112933 w 12192000"/>
              <a:gd name="connsiteY45" fmla="*/ 3426161 h 6858000"/>
              <a:gd name="connsiteX46" fmla="*/ 2957705 w 12192000"/>
              <a:gd name="connsiteY46" fmla="*/ 6581389 h 6858000"/>
              <a:gd name="connsiteX47" fmla="*/ 50432 w 12192000"/>
              <a:gd name="connsiteY47" fmla="*/ 4654318 h 6858000"/>
              <a:gd name="connsiteX48" fmla="*/ 0 w 12192000"/>
              <a:gd name="connsiteY48" fmla="*/ 4516529 h 6858000"/>
              <a:gd name="connsiteX49" fmla="*/ 0 w 12192000"/>
              <a:gd name="connsiteY49" fmla="*/ 2335794 h 6858000"/>
              <a:gd name="connsiteX50" fmla="*/ 50432 w 12192000"/>
              <a:gd name="connsiteY50" fmla="*/ 2198005 h 6858000"/>
              <a:gd name="connsiteX51" fmla="*/ 2957705 w 12192000"/>
              <a:gd name="connsiteY51" fmla="*/ 270934 h 6858000"/>
              <a:gd name="connsiteX52" fmla="*/ 6211714 w 12192000"/>
              <a:gd name="connsiteY52" fmla="*/ 0 h 6858000"/>
              <a:gd name="connsiteX53" fmla="*/ 6793346 w 12192000"/>
              <a:gd name="connsiteY53" fmla="*/ 0 h 6858000"/>
              <a:gd name="connsiteX54" fmla="*/ 6927398 w 12192000"/>
              <a:gd name="connsiteY54" fmla="*/ 153826 h 6858000"/>
              <a:gd name="connsiteX55" fmla="*/ 6927407 w 12192000"/>
              <a:gd name="connsiteY55" fmla="*/ 153836 h 6858000"/>
              <a:gd name="connsiteX56" fmla="*/ 6927398 w 12192000"/>
              <a:gd name="connsiteY56" fmla="*/ 153825 h 6858000"/>
              <a:gd name="connsiteX57" fmla="*/ 6794152 w 12192000"/>
              <a:gd name="connsiteY57" fmla="*/ 0 h 6858000"/>
              <a:gd name="connsiteX58" fmla="*/ 8225013 w 12192000"/>
              <a:gd name="connsiteY58" fmla="*/ 0 h 6858000"/>
              <a:gd name="connsiteX59" fmla="*/ 8877007 w 12192000"/>
              <a:gd name="connsiteY59" fmla="*/ 0 h 6858000"/>
              <a:gd name="connsiteX60" fmla="*/ 12192000 w 12192000"/>
              <a:gd name="connsiteY60" fmla="*/ 0 h 6858000"/>
              <a:gd name="connsiteX61" fmla="*/ 12192000 w 12192000"/>
              <a:gd name="connsiteY61" fmla="*/ 3429000 h 6858000"/>
              <a:gd name="connsiteX62" fmla="*/ 9797800 w 12192000"/>
              <a:gd name="connsiteY62" fmla="*/ 3429000 h 6858000"/>
              <a:gd name="connsiteX63" fmla="*/ 9788972 w 12192000"/>
              <a:gd name="connsiteY63" fmla="*/ 3778155 h 6858000"/>
              <a:gd name="connsiteX64" fmla="*/ 9016184 w 12192000"/>
              <a:gd name="connsiteY64" fmla="*/ 6604480 h 6858000"/>
              <a:gd name="connsiteX65" fmla="*/ 8875221 w 12192000"/>
              <a:gd name="connsiteY65" fmla="*/ 6858000 h 6858000"/>
              <a:gd name="connsiteX66" fmla="*/ 8223113 w 12192000"/>
              <a:gd name="connsiteY66" fmla="*/ 6858000 h 6858000"/>
              <a:gd name="connsiteX67" fmla="*/ 8226424 w 12192000"/>
              <a:gd name="connsiteY67" fmla="*/ 6853169 h 6858000"/>
              <a:gd name="connsiteX68" fmla="*/ 9234000 w 12192000"/>
              <a:gd name="connsiteY68" fmla="*/ 3749559 h 6858000"/>
              <a:gd name="connsiteX69" fmla="*/ 9242105 w 12192000"/>
              <a:gd name="connsiteY69" fmla="*/ 3429000 h 6858000"/>
              <a:gd name="connsiteX70" fmla="*/ 8102065 w 12192000"/>
              <a:gd name="connsiteY70" fmla="*/ 3429000 h 6858000"/>
              <a:gd name="connsiteX71" fmla="*/ 8095442 w 12192000"/>
              <a:gd name="connsiteY71" fmla="*/ 3690893 h 6858000"/>
              <a:gd name="connsiteX72" fmla="*/ 6837530 w 12192000"/>
              <a:gd name="connsiteY72" fmla="*/ 6804461 h 6858000"/>
              <a:gd name="connsiteX73" fmla="*/ 6788649 w 12192000"/>
              <a:gd name="connsiteY73" fmla="*/ 6858000 h 6858000"/>
              <a:gd name="connsiteX74" fmla="*/ 6205759 w 12192000"/>
              <a:gd name="connsiteY74" fmla="*/ 6858000 h 6858000"/>
              <a:gd name="connsiteX75" fmla="*/ 6299843 w 12192000"/>
              <a:gd name="connsiteY75" fmla="*/ 6768299 h 6858000"/>
              <a:gd name="connsiteX76" fmla="*/ 7684202 w 12192000"/>
              <a:gd name="connsiteY76" fmla="*/ 3426161 h 6858000"/>
              <a:gd name="connsiteX77" fmla="*/ 6299843 w 12192000"/>
              <a:gd name="connsiteY77" fmla="*/ 84024 h 6858000"/>
              <a:gd name="connsiteX78" fmla="*/ 4417404 w 12192000"/>
              <a:gd name="connsiteY78" fmla="*/ 0 h 6858000"/>
              <a:gd name="connsiteX79" fmla="*/ 5121274 w 12192000"/>
              <a:gd name="connsiteY79" fmla="*/ 0 h 6858000"/>
              <a:gd name="connsiteX80" fmla="*/ 5223606 w 12192000"/>
              <a:gd name="connsiteY80" fmla="*/ 65604 h 6858000"/>
              <a:gd name="connsiteX81" fmla="*/ 7010400 w 12192000"/>
              <a:gd name="connsiteY81" fmla="*/ 3426161 h 6858000"/>
              <a:gd name="connsiteX82" fmla="*/ 5223606 w 12192000"/>
              <a:gd name="connsiteY82" fmla="*/ 6786720 h 6858000"/>
              <a:gd name="connsiteX83" fmla="*/ 5112419 w 12192000"/>
              <a:gd name="connsiteY83" fmla="*/ 6858000 h 6858000"/>
              <a:gd name="connsiteX84" fmla="*/ 4404524 w 12192000"/>
              <a:gd name="connsiteY84" fmla="*/ 6858000 h 6858000"/>
              <a:gd name="connsiteX85" fmla="*/ 4407042 w 12192000"/>
              <a:gd name="connsiteY85" fmla="*/ 6857008 h 6858000"/>
              <a:gd name="connsiteX86" fmla="*/ 6681159 w 12192000"/>
              <a:gd name="connsiteY86" fmla="*/ 3426161 h 6858000"/>
              <a:gd name="connsiteX87" fmla="*/ 4571977 w 12192000"/>
              <a:gd name="connsiteY87" fmla="*/ 69881 h 6858000"/>
              <a:gd name="connsiteX88" fmla="*/ 794137 w 12192000"/>
              <a:gd name="connsiteY88" fmla="*/ 0 h 6858000"/>
              <a:gd name="connsiteX89" fmla="*/ 1498007 w 12192000"/>
              <a:gd name="connsiteY89" fmla="*/ 0 h 6858000"/>
              <a:gd name="connsiteX90" fmla="*/ 1343435 w 12192000"/>
              <a:gd name="connsiteY90" fmla="*/ 69881 h 6858000"/>
              <a:gd name="connsiteX91" fmla="*/ 84508 w 12192000"/>
              <a:gd name="connsiteY91" fmla="*/ 1057699 h 6858000"/>
              <a:gd name="connsiteX92" fmla="*/ 0 w 12192000"/>
              <a:gd name="connsiteY92" fmla="*/ 1170710 h 6858000"/>
              <a:gd name="connsiteX93" fmla="*/ 0 w 12192000"/>
              <a:gd name="connsiteY93" fmla="*/ 661719 h 6858000"/>
              <a:gd name="connsiteX94" fmla="*/ 92018 w 12192000"/>
              <a:gd name="connsiteY94" fmla="*/ 560474 h 6858000"/>
              <a:gd name="connsiteX95" fmla="*/ 691805 w 12192000"/>
              <a:gd name="connsiteY95" fmla="*/ 65604 h 6858000"/>
            </a:gdLst>
            <a:ahLst/>
            <a:cxnLst/>
            <a:rect l="l" t="t" r="r" b="b"/>
            <a:pathLst>
              <a:path w="12192000" h="6858000">
                <a:moveTo>
                  <a:pt x="0" y="5681613"/>
                </a:moveTo>
                <a:lnTo>
                  <a:pt x="84508" y="5794624"/>
                </a:lnTo>
                <a:cubicBezTo>
                  <a:pt x="463917" y="6254361"/>
                  <a:pt x="951535" y="6621487"/>
                  <a:pt x="1508369" y="6857008"/>
                </a:cubicBezTo>
                <a:lnTo>
                  <a:pt x="1510887" y="6858000"/>
                </a:lnTo>
                <a:lnTo>
                  <a:pt x="802993" y="6858000"/>
                </a:lnTo>
                <a:lnTo>
                  <a:pt x="691805" y="6786720"/>
                </a:lnTo>
                <a:cubicBezTo>
                  <a:pt x="476201" y="6641060"/>
                  <a:pt x="275366" y="6475198"/>
                  <a:pt x="92018" y="6291850"/>
                </a:cubicBezTo>
                <a:lnTo>
                  <a:pt x="0" y="6190605"/>
                </a:lnTo>
                <a:close/>
                <a:moveTo>
                  <a:pt x="8095826" y="3176597"/>
                </a:moveTo>
                <a:lnTo>
                  <a:pt x="8102136" y="3426161"/>
                </a:lnTo>
                <a:cubicBezTo>
                  <a:pt x="8102136" y="3348472"/>
                  <a:pt x="8100414" y="3271186"/>
                  <a:pt x="8097006" y="3194338"/>
                </a:cubicBezTo>
                <a:close/>
                <a:moveTo>
                  <a:pt x="8077820" y="2929675"/>
                </a:moveTo>
                <a:lnTo>
                  <a:pt x="8090447" y="3095734"/>
                </a:lnTo>
                <a:lnTo>
                  <a:pt x="8081760" y="2965144"/>
                </a:lnTo>
                <a:close/>
                <a:moveTo>
                  <a:pt x="8048282" y="2685379"/>
                </a:moveTo>
                <a:lnTo>
                  <a:pt x="8067353" y="2835456"/>
                </a:lnTo>
                <a:lnTo>
                  <a:pt x="8056614" y="2738796"/>
                </a:lnTo>
                <a:close/>
                <a:moveTo>
                  <a:pt x="8007263" y="2443380"/>
                </a:moveTo>
                <a:lnTo>
                  <a:pt x="8033114" y="2588133"/>
                </a:lnTo>
                <a:lnTo>
                  <a:pt x="8021786" y="2515512"/>
                </a:lnTo>
                <a:close/>
                <a:moveTo>
                  <a:pt x="7954467" y="2202406"/>
                </a:moveTo>
                <a:lnTo>
                  <a:pt x="7987995" y="2347678"/>
                </a:lnTo>
                <a:lnTo>
                  <a:pt x="7977491" y="2295506"/>
                </a:lnTo>
                <a:close/>
                <a:moveTo>
                  <a:pt x="7888101" y="1957103"/>
                </a:moveTo>
                <a:lnTo>
                  <a:pt x="7932257" y="2112601"/>
                </a:lnTo>
                <a:lnTo>
                  <a:pt x="7923947" y="2078997"/>
                </a:lnTo>
                <a:close/>
                <a:moveTo>
                  <a:pt x="7789974" y="1657333"/>
                </a:moveTo>
                <a:lnTo>
                  <a:pt x="7866163" y="1882505"/>
                </a:lnTo>
                <a:lnTo>
                  <a:pt x="7861369" y="1866201"/>
                </a:lnTo>
                <a:cubicBezTo>
                  <a:pt x="7839028" y="1795911"/>
                  <a:pt x="7815217" y="1726277"/>
                  <a:pt x="7789974" y="1657333"/>
                </a:cubicBezTo>
                <a:close/>
                <a:moveTo>
                  <a:pt x="7611953" y="1233693"/>
                </a:moveTo>
                <a:lnTo>
                  <a:pt x="7635936" y="1286740"/>
                </a:lnTo>
                <a:lnTo>
                  <a:pt x="7621600" y="1252252"/>
                </a:lnTo>
                <a:close/>
                <a:moveTo>
                  <a:pt x="7401515" y="835380"/>
                </a:moveTo>
                <a:lnTo>
                  <a:pt x="7436888" y="896900"/>
                </a:lnTo>
                <a:lnTo>
                  <a:pt x="7420558" y="865485"/>
                </a:lnTo>
                <a:close/>
                <a:moveTo>
                  <a:pt x="2957705" y="527265"/>
                </a:moveTo>
                <a:cubicBezTo>
                  <a:pt x="1356689" y="527265"/>
                  <a:pt x="58809" y="1825145"/>
                  <a:pt x="58809" y="3426161"/>
                </a:cubicBezTo>
                <a:cubicBezTo>
                  <a:pt x="58809" y="5027178"/>
                  <a:pt x="1356689" y="6325058"/>
                  <a:pt x="2957705" y="6325058"/>
                </a:cubicBezTo>
                <a:cubicBezTo>
                  <a:pt x="4558722" y="6325058"/>
                  <a:pt x="5856602" y="5027178"/>
                  <a:pt x="5856602" y="3426161"/>
                </a:cubicBezTo>
                <a:cubicBezTo>
                  <a:pt x="5856602" y="1825145"/>
                  <a:pt x="4558722" y="527265"/>
                  <a:pt x="2957705" y="527265"/>
                </a:cubicBezTo>
                <a:close/>
                <a:moveTo>
                  <a:pt x="7166110" y="469088"/>
                </a:moveTo>
                <a:lnTo>
                  <a:pt x="7199591" y="516172"/>
                </a:lnTo>
                <a:lnTo>
                  <a:pt x="7188580" y="498765"/>
                </a:lnTo>
                <a:close/>
                <a:moveTo>
                  <a:pt x="2957705" y="270934"/>
                </a:moveTo>
                <a:cubicBezTo>
                  <a:pt x="4700289" y="270934"/>
                  <a:pt x="6112933" y="1683578"/>
                  <a:pt x="6112933" y="3426161"/>
                </a:cubicBezTo>
                <a:cubicBezTo>
                  <a:pt x="6112933" y="5168745"/>
                  <a:pt x="4700289" y="6581389"/>
                  <a:pt x="2957705" y="6581389"/>
                </a:cubicBezTo>
                <a:cubicBezTo>
                  <a:pt x="1650768" y="6581389"/>
                  <a:pt x="529421" y="5786777"/>
                  <a:pt x="50432" y="4654318"/>
                </a:cubicBezTo>
                <a:lnTo>
                  <a:pt x="0" y="4516529"/>
                </a:lnTo>
                <a:lnTo>
                  <a:pt x="0" y="2335794"/>
                </a:lnTo>
                <a:lnTo>
                  <a:pt x="50432" y="2198005"/>
                </a:lnTo>
                <a:cubicBezTo>
                  <a:pt x="529421" y="1065546"/>
                  <a:pt x="1650768" y="270934"/>
                  <a:pt x="2957705" y="270934"/>
                </a:cubicBezTo>
                <a:close/>
                <a:moveTo>
                  <a:pt x="6211714" y="0"/>
                </a:moveTo>
                <a:lnTo>
                  <a:pt x="6793346" y="0"/>
                </a:lnTo>
                <a:lnTo>
                  <a:pt x="6927398" y="153826"/>
                </a:lnTo>
                <a:lnTo>
                  <a:pt x="6927407" y="153836"/>
                </a:lnTo>
                <a:lnTo>
                  <a:pt x="6927398" y="153825"/>
                </a:lnTo>
                <a:lnTo>
                  <a:pt x="6794152" y="0"/>
                </a:lnTo>
                <a:lnTo>
                  <a:pt x="8225013" y="0"/>
                </a:lnTo>
                <a:lnTo>
                  <a:pt x="8877007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9797800" y="3429000"/>
                </a:lnTo>
                <a:lnTo>
                  <a:pt x="9788972" y="3778155"/>
                </a:lnTo>
                <a:cubicBezTo>
                  <a:pt x="9737447" y="4794632"/>
                  <a:pt x="9464026" y="5752565"/>
                  <a:pt x="9016184" y="6604480"/>
                </a:cubicBezTo>
                <a:lnTo>
                  <a:pt x="8875221" y="6858000"/>
                </a:lnTo>
                <a:lnTo>
                  <a:pt x="8223113" y="6858000"/>
                </a:lnTo>
                <a:lnTo>
                  <a:pt x="8226424" y="6853169"/>
                </a:lnTo>
                <a:cubicBezTo>
                  <a:pt x="8813737" y="5952072"/>
                  <a:pt x="9176141" y="4890990"/>
                  <a:pt x="9234000" y="3749559"/>
                </a:cubicBezTo>
                <a:lnTo>
                  <a:pt x="9242105" y="3429000"/>
                </a:lnTo>
                <a:lnTo>
                  <a:pt x="8102065" y="3429000"/>
                </a:lnTo>
                <a:lnTo>
                  <a:pt x="8095442" y="3690893"/>
                </a:lnTo>
                <a:cubicBezTo>
                  <a:pt x="8035162" y="4880089"/>
                  <a:pt x="7571059" y="5962744"/>
                  <a:pt x="6837530" y="6804461"/>
                </a:cubicBezTo>
                <a:lnTo>
                  <a:pt x="6788649" y="6858000"/>
                </a:lnTo>
                <a:lnTo>
                  <a:pt x="6205759" y="6858000"/>
                </a:lnTo>
                <a:lnTo>
                  <a:pt x="6299843" y="6768299"/>
                </a:lnTo>
                <a:cubicBezTo>
                  <a:pt x="7155171" y="5912971"/>
                  <a:pt x="7684202" y="4731347"/>
                  <a:pt x="7684202" y="3426161"/>
                </a:cubicBezTo>
                <a:cubicBezTo>
                  <a:pt x="7684202" y="2120976"/>
                  <a:pt x="7155171" y="939352"/>
                  <a:pt x="6299843" y="84024"/>
                </a:cubicBezTo>
                <a:close/>
                <a:moveTo>
                  <a:pt x="4417404" y="0"/>
                </a:moveTo>
                <a:lnTo>
                  <a:pt x="5121274" y="0"/>
                </a:lnTo>
                <a:lnTo>
                  <a:pt x="5223606" y="65604"/>
                </a:lnTo>
                <a:cubicBezTo>
                  <a:pt x="6301629" y="793902"/>
                  <a:pt x="7010400" y="2027261"/>
                  <a:pt x="7010400" y="3426161"/>
                </a:cubicBezTo>
                <a:cubicBezTo>
                  <a:pt x="7010400" y="4825062"/>
                  <a:pt x="6301629" y="6058421"/>
                  <a:pt x="5223606" y="6786720"/>
                </a:cubicBezTo>
                <a:lnTo>
                  <a:pt x="5112419" y="6858000"/>
                </a:lnTo>
                <a:lnTo>
                  <a:pt x="4404524" y="6858000"/>
                </a:lnTo>
                <a:lnTo>
                  <a:pt x="4407042" y="6857008"/>
                </a:lnTo>
                <a:cubicBezTo>
                  <a:pt x="5743445" y="6291757"/>
                  <a:pt x="6681159" y="4968467"/>
                  <a:pt x="6681159" y="3426161"/>
                </a:cubicBezTo>
                <a:cubicBezTo>
                  <a:pt x="6681159" y="1948119"/>
                  <a:pt x="5819960" y="671221"/>
                  <a:pt x="4571977" y="69881"/>
                </a:cubicBezTo>
                <a:close/>
                <a:moveTo>
                  <a:pt x="794137" y="0"/>
                </a:moveTo>
                <a:lnTo>
                  <a:pt x="1498007" y="0"/>
                </a:lnTo>
                <a:lnTo>
                  <a:pt x="1343435" y="69881"/>
                </a:lnTo>
                <a:cubicBezTo>
                  <a:pt x="855093" y="305188"/>
                  <a:pt x="425976" y="643936"/>
                  <a:pt x="84508" y="1057699"/>
                </a:cubicBezTo>
                <a:lnTo>
                  <a:pt x="0" y="1170710"/>
                </a:lnTo>
                <a:lnTo>
                  <a:pt x="0" y="661719"/>
                </a:lnTo>
                <a:lnTo>
                  <a:pt x="92018" y="560474"/>
                </a:lnTo>
                <a:cubicBezTo>
                  <a:pt x="275366" y="377125"/>
                  <a:pt x="476201" y="211263"/>
                  <a:pt x="691805" y="656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281394" y="4637015"/>
            <a:ext cx="1934351" cy="1934351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8000">
                <a:schemeClr val="accent1">
                  <a:lumMod val="60000"/>
                  <a:lumOff val="40000"/>
                </a:schemeClr>
              </a:gs>
              <a:gs pos="66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9360000" scaled="0"/>
          </a:gra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236035" y="1332863"/>
            <a:ext cx="1379406" cy="1379406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8000">
                <a:schemeClr val="accent1">
                  <a:lumMod val="60000"/>
                  <a:lumOff val="40000"/>
                </a:schemeClr>
              </a:gs>
              <a:gs pos="66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9360000" scaled="0"/>
          </a:gra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073236" y="1722324"/>
            <a:ext cx="7542763" cy="3407675"/>
          </a:xfrm>
          <a:prstGeom prst="roundRect">
            <a:avLst>
              <a:gd name="adj" fmla="val 433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-1" y="864000"/>
            <a:ext cx="5478462" cy="5130000"/>
          </a:xfrm>
          <a:custGeom>
            <a:avLst/>
            <a:gdLst>
              <a:gd name="connsiteX0" fmla="*/ 0 w 5478462"/>
              <a:gd name="connsiteY0" fmla="*/ 0 h 5130000"/>
              <a:gd name="connsiteX1" fmla="*/ 2913462 w 5478462"/>
              <a:gd name="connsiteY1" fmla="*/ 0 h 5130000"/>
              <a:gd name="connsiteX2" fmla="*/ 5478462 w 5478462"/>
              <a:gd name="connsiteY2" fmla="*/ 2565000 h 5130000"/>
              <a:gd name="connsiteX3" fmla="*/ 5478461 w 5478462"/>
              <a:gd name="connsiteY3" fmla="*/ 2565000 h 5130000"/>
              <a:gd name="connsiteX4" fmla="*/ 2913461 w 5478462"/>
              <a:gd name="connsiteY4" fmla="*/ 5130000 h 5130000"/>
              <a:gd name="connsiteX5" fmla="*/ 0 w 5478462"/>
              <a:gd name="connsiteY5" fmla="*/ 5129999 h 5130000"/>
            </a:gdLst>
            <a:ahLst/>
            <a:cxnLst/>
            <a:rect l="l" t="t" r="r" b="b"/>
            <a:pathLst>
              <a:path w="5478462" h="5130000">
                <a:moveTo>
                  <a:pt x="0" y="0"/>
                </a:moveTo>
                <a:lnTo>
                  <a:pt x="2913462" y="0"/>
                </a:lnTo>
                <a:cubicBezTo>
                  <a:pt x="4330072" y="0"/>
                  <a:pt x="5478462" y="1148390"/>
                  <a:pt x="5478462" y="2565000"/>
                </a:cubicBezTo>
                <a:lnTo>
                  <a:pt x="5478461" y="2565000"/>
                </a:lnTo>
                <a:cubicBezTo>
                  <a:pt x="5478461" y="3981610"/>
                  <a:pt x="4330071" y="5130000"/>
                  <a:pt x="2913461" y="5130000"/>
                </a:cubicBezTo>
                <a:lnTo>
                  <a:pt x="0" y="512999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8000">
                <a:schemeClr val="accent1">
                  <a:lumMod val="60000"/>
                  <a:lumOff val="40000"/>
                </a:schemeClr>
              </a:gs>
              <a:gs pos="66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9360000" scaled="0"/>
          </a:gra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272059" y="3250403"/>
            <a:ext cx="675751" cy="675751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8000">
                <a:schemeClr val="accent1">
                  <a:lumMod val="60000"/>
                  <a:lumOff val="40000"/>
                </a:schemeClr>
              </a:gs>
              <a:gs pos="66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9360000" scaled="0"/>
          </a:gra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767723" y="2905246"/>
            <a:ext cx="5404582" cy="1967696"/>
          </a:xfrm>
          <a:prstGeom prst="rect">
            <a:avLst/>
          </a:prstGeom>
          <a:noFill/>
          <a:ln cap="sq">
            <a:noFill/>
            <a:prstDash val="solid"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Kerangka</a:t>
            </a: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Tulisan </a:t>
            </a:r>
            <a:r>
              <a:rPr kumimoji="1" lang="en-US" altLang="zh-CN" sz="3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Ilmiah</a:t>
            </a:r>
            <a:endParaRPr kumimoji="1" lang="en-US" altLang="zh-CN" sz="32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poppins-bold"/>
              <a:ea typeface="poppins-bold"/>
              <a:cs typeface="poppins-bold"/>
            </a:endParaRPr>
          </a:p>
          <a:p>
            <a:pPr algn="l"/>
            <a:endParaRPr kumimoji="1" lang="en-US" altLang="zh-CN" sz="32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poppins-bold"/>
              <a:ea typeface="poppins-bold"/>
              <a:cs typeface="poppins-bold"/>
            </a:endParaRPr>
          </a:p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3. PEMBAHASAN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767723" y="1453909"/>
            <a:ext cx="1802120" cy="1403476"/>
          </a:xfrm>
          <a:prstGeom prst="rect">
            <a:avLst/>
          </a:prstGeom>
          <a:noFill/>
          <a:ln cap="sq">
            <a:noFill/>
            <a:prstDash val="solid"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6000">
                <a:ln w="12700">
                  <a:noFill/>
                </a:ln>
                <a:solidFill>
                  <a:srgbClr val="FF4100">
                    <a:alpha val="100000"/>
                  </a:srgbClr>
                </a:solidFill>
                <a:latin typeface="Fira Sans Black"/>
                <a:ea typeface="Fira Sans Black"/>
                <a:cs typeface="Fira Sans Black"/>
              </a:rPr>
              <a:t> 03</a:t>
            </a:r>
            <a:endParaRPr kumimoji="1"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/>
          </a:blip>
          <a:srcRect l="194" t="2644" r="53398" b="54310"/>
          <a:stretch>
            <a:fillRect/>
          </a:stretch>
        </p:blipFill>
        <p:spPr>
          <a:xfrm>
            <a:off x="479425" y="1038830"/>
            <a:ext cx="4780342" cy="4780342"/>
          </a:xfrm>
          <a:custGeom>
            <a:avLst/>
            <a:gdLst/>
            <a:ahLst/>
            <a:cxnLst/>
            <a:rect l="l" t="t" r="r" b="b"/>
            <a:pathLst>
              <a:path w="4775200" h="4775200">
                <a:moveTo>
                  <a:pt x="2390171" y="0"/>
                </a:moveTo>
                <a:cubicBezTo>
                  <a:pt x="3710226" y="0"/>
                  <a:pt x="4780342" y="1070116"/>
                  <a:pt x="4780342" y="2390171"/>
                </a:cubicBezTo>
                <a:cubicBezTo>
                  <a:pt x="4780342" y="3710226"/>
                  <a:pt x="3710226" y="4780342"/>
                  <a:pt x="2390171" y="4780342"/>
                </a:cubicBezTo>
                <a:cubicBezTo>
                  <a:pt x="1070116" y="4780342"/>
                  <a:pt x="0" y="3710226"/>
                  <a:pt x="0" y="2390171"/>
                </a:cubicBezTo>
                <a:cubicBezTo>
                  <a:pt x="0" y="1070116"/>
                  <a:pt x="1070116" y="0"/>
                  <a:pt x="239017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8D7198-DB4C-E772-6DC1-CF8F21831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416" y="5623284"/>
            <a:ext cx="828185" cy="7777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E8456-4767-DA37-DFAC-F2A978E87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val 80">
            <a:extLst>
              <a:ext uri="{FF2B5EF4-FFF2-40B4-BE49-F238E27FC236}">
                <a16:creationId xmlns:a16="http://schemas.microsoft.com/office/drawing/2014/main" id="{FCE84E54-314E-26EA-85CB-08652C36578E}"/>
              </a:ext>
            </a:extLst>
          </p:cNvPr>
          <p:cNvSpPr/>
          <p:nvPr/>
        </p:nvSpPr>
        <p:spPr>
          <a:xfrm>
            <a:off x="1053247" y="435380"/>
            <a:ext cx="676207" cy="6620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17B6B796-0C6C-6146-B53E-637648E97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78" y="567211"/>
            <a:ext cx="406909" cy="398394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D4EC21F0-85F1-10A5-2774-82A62A074C24}"/>
              </a:ext>
            </a:extLst>
          </p:cNvPr>
          <p:cNvSpPr txBox="1"/>
          <p:nvPr/>
        </p:nvSpPr>
        <p:spPr>
          <a:xfrm>
            <a:off x="1769444" y="462825"/>
            <a:ext cx="7089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Pembahasan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…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83106D9-D79B-DC7C-E23F-DDC289A530F7}"/>
              </a:ext>
            </a:extLst>
          </p:cNvPr>
          <p:cNvSpPr txBox="1"/>
          <p:nvPr/>
        </p:nvSpPr>
        <p:spPr>
          <a:xfrm>
            <a:off x="1227128" y="1736608"/>
            <a:ext cx="9763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Tahapan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sesuai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Metode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Penelitian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Tahap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Perencanaan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Tahap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Analisis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Tahap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Perancangan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Tahap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Pembuatan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Tw Cen MT" panose="020B0602020104020603" pitchFamily="34" charset="0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Tahap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Implementasi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B861DFE-38C7-467D-2AFE-2BE26BA37DCB}"/>
              </a:ext>
            </a:extLst>
          </p:cNvPr>
          <p:cNvSpPr/>
          <p:nvPr/>
        </p:nvSpPr>
        <p:spPr>
          <a:xfrm>
            <a:off x="10947832" y="1920157"/>
            <a:ext cx="124416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C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0E0FFB-B884-0000-99DD-EEFA362CEA6A}"/>
              </a:ext>
            </a:extLst>
          </p:cNvPr>
          <p:cNvSpPr txBox="1"/>
          <p:nvPr/>
        </p:nvSpPr>
        <p:spPr>
          <a:xfrm rot="16200000">
            <a:off x="10834447" y="2864661"/>
            <a:ext cx="199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Pembahasan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0EEF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DAB7B-FA4E-5D3A-417F-69A7881DE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680" y="2911740"/>
            <a:ext cx="566977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12816-33C2-18C0-FC89-A21B3DD98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val 80">
            <a:extLst>
              <a:ext uri="{FF2B5EF4-FFF2-40B4-BE49-F238E27FC236}">
                <a16:creationId xmlns:a16="http://schemas.microsoft.com/office/drawing/2014/main" id="{BBB7A59B-94F4-2DEC-71BA-20C16FA824D9}"/>
              </a:ext>
            </a:extLst>
          </p:cNvPr>
          <p:cNvSpPr/>
          <p:nvPr/>
        </p:nvSpPr>
        <p:spPr>
          <a:xfrm>
            <a:off x="1053247" y="435380"/>
            <a:ext cx="676207" cy="6620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98E3D708-70EA-8E5D-2CC3-0B5B62202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78" y="567211"/>
            <a:ext cx="406909" cy="398394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4630120-D983-5E74-B631-BE6AD573FF07}"/>
              </a:ext>
            </a:extLst>
          </p:cNvPr>
          <p:cNvSpPr txBox="1"/>
          <p:nvPr/>
        </p:nvSpPr>
        <p:spPr>
          <a:xfrm>
            <a:off x="1769444" y="462825"/>
            <a:ext cx="7089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1.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Tahap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Perencanaan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861F1D0-DC6C-CD04-58B3-77654DA0AB52}"/>
              </a:ext>
            </a:extLst>
          </p:cNvPr>
          <p:cNvSpPr txBox="1"/>
          <p:nvPr/>
        </p:nvSpPr>
        <p:spPr>
          <a:xfrm>
            <a:off x="1227128" y="1736608"/>
            <a:ext cx="9763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Ceritakan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tentang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sistem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yang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saat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ini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sedang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berjalan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sehingga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terlihat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kebutuhan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pengembangannya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ada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di mana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3DAE680-78F6-759B-F1AD-BF9B12AC5776}"/>
              </a:ext>
            </a:extLst>
          </p:cNvPr>
          <p:cNvSpPr/>
          <p:nvPr/>
        </p:nvSpPr>
        <p:spPr>
          <a:xfrm>
            <a:off x="10947832" y="1920157"/>
            <a:ext cx="124416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C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00F72-DE36-A3F3-3D68-7B4AE4A29768}"/>
              </a:ext>
            </a:extLst>
          </p:cNvPr>
          <p:cNvSpPr txBox="1"/>
          <p:nvPr/>
        </p:nvSpPr>
        <p:spPr>
          <a:xfrm rot="16200000">
            <a:off x="10834447" y="2864661"/>
            <a:ext cx="199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Pembahasan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0EEF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4FF0D-0EEA-89DE-166E-606A23C4A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680" y="2911740"/>
            <a:ext cx="566977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4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8F159-F99D-824F-1E17-C14C7C544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val 80">
            <a:extLst>
              <a:ext uri="{FF2B5EF4-FFF2-40B4-BE49-F238E27FC236}">
                <a16:creationId xmlns:a16="http://schemas.microsoft.com/office/drawing/2014/main" id="{76AF7189-8333-DC2E-A319-05BA4B38DD89}"/>
              </a:ext>
            </a:extLst>
          </p:cNvPr>
          <p:cNvSpPr/>
          <p:nvPr/>
        </p:nvSpPr>
        <p:spPr>
          <a:xfrm>
            <a:off x="1053247" y="435380"/>
            <a:ext cx="676207" cy="6620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288C5AE-EC99-0A37-9593-EE7CD8213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78" y="567211"/>
            <a:ext cx="406909" cy="398394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51DA808C-58A0-5EFC-8FFF-F36F26307051}"/>
              </a:ext>
            </a:extLst>
          </p:cNvPr>
          <p:cNvSpPr txBox="1"/>
          <p:nvPr/>
        </p:nvSpPr>
        <p:spPr>
          <a:xfrm>
            <a:off x="1769444" y="462825"/>
            <a:ext cx="7089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1.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Tahap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Analisis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CAA1FC-8C8F-BF77-64CF-68503835CC81}"/>
              </a:ext>
            </a:extLst>
          </p:cNvPr>
          <p:cNvSpPr txBox="1"/>
          <p:nvPr/>
        </p:nvSpPr>
        <p:spPr>
          <a:xfrm>
            <a:off x="1227128" y="1736608"/>
            <a:ext cx="97631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Ceritakan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tentang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analisis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kebutuhan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untuk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melakukan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perubahan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pembuatan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sistem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baru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termasuk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di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dalamnya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analisis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kebutuhan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fungsional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dan non-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fungsional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).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Pada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umumnya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yang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dilakukan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adalah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melakukan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analisis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sistem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terlebih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dahulu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baru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masuk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ke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perancangan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aplikasi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Analisis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sistem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bisa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menggunakan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: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Data Flow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Diagra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m (DFD zero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hingga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DFD level2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atau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3)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diikuti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dengan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diagram ERD.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Object Oriented (Diagram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Usecase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, Diagram Activity dan Diagram Class).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EFA3786-2A73-D0A7-B1CB-D149A92CC4C1}"/>
              </a:ext>
            </a:extLst>
          </p:cNvPr>
          <p:cNvSpPr/>
          <p:nvPr/>
        </p:nvSpPr>
        <p:spPr>
          <a:xfrm>
            <a:off x="10947832" y="1920157"/>
            <a:ext cx="124416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C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7317B7-A543-BD33-971F-50A5700152DF}"/>
              </a:ext>
            </a:extLst>
          </p:cNvPr>
          <p:cNvSpPr txBox="1"/>
          <p:nvPr/>
        </p:nvSpPr>
        <p:spPr>
          <a:xfrm rot="16200000">
            <a:off x="10834447" y="2864661"/>
            <a:ext cx="199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Pembahasan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0EEF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42E87-00FC-6908-8FBA-C5A681191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680" y="2911740"/>
            <a:ext cx="566977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5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214AB-2EED-10F3-450F-3363938D7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val 80">
            <a:extLst>
              <a:ext uri="{FF2B5EF4-FFF2-40B4-BE49-F238E27FC236}">
                <a16:creationId xmlns:a16="http://schemas.microsoft.com/office/drawing/2014/main" id="{57DD7134-2AC9-D379-786F-59686470263C}"/>
              </a:ext>
            </a:extLst>
          </p:cNvPr>
          <p:cNvSpPr/>
          <p:nvPr/>
        </p:nvSpPr>
        <p:spPr>
          <a:xfrm>
            <a:off x="1053247" y="435380"/>
            <a:ext cx="676207" cy="6620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B48CD89B-515C-7FA7-F686-C5AC34EF7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78" y="567211"/>
            <a:ext cx="406909" cy="398394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3D0353C3-6FF8-F928-37EE-F8622AF1AEEF}"/>
              </a:ext>
            </a:extLst>
          </p:cNvPr>
          <p:cNvSpPr txBox="1"/>
          <p:nvPr/>
        </p:nvSpPr>
        <p:spPr>
          <a:xfrm>
            <a:off x="1769444" y="462825"/>
            <a:ext cx="7089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3.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Tahap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Perancangan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3ED3A83-D1F1-055D-13B0-3386FC9EF195}"/>
              </a:ext>
            </a:extLst>
          </p:cNvPr>
          <p:cNvSpPr txBox="1"/>
          <p:nvPr/>
        </p:nvSpPr>
        <p:spPr>
          <a:xfrm>
            <a:off x="1227128" y="1736608"/>
            <a:ext cx="9763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Ceritakan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tahapan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perancangan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dilakukan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untuk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menyelesaikan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pembuatan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sistem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Perancangan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dimulai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dari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: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Pembuatan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struktur</a:t>
            </a:r>
            <a:r>
              <a:rPr 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Tw Cen MT" panose="020B0602020104020603" pitchFamily="34" charset="0"/>
              </a:rPr>
              <a:t>navigasi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Tw Cen MT" panose="020B0602020104020603" pitchFamily="34" charset="0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Pembuatan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rancangan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halaman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Tw Cen MT" panose="020B0602020104020603" pitchFamily="34" charset="0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Pembuatan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struktur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database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1B5EF40-346A-7432-BB44-CFE335A2342F}"/>
              </a:ext>
            </a:extLst>
          </p:cNvPr>
          <p:cNvSpPr/>
          <p:nvPr/>
        </p:nvSpPr>
        <p:spPr>
          <a:xfrm>
            <a:off x="10947832" y="1920157"/>
            <a:ext cx="124416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C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2C9CB1-71E1-1B8C-7A77-1A191C0DC166}"/>
              </a:ext>
            </a:extLst>
          </p:cNvPr>
          <p:cNvSpPr txBox="1"/>
          <p:nvPr/>
        </p:nvSpPr>
        <p:spPr>
          <a:xfrm rot="16200000">
            <a:off x="10834447" y="2864661"/>
            <a:ext cx="199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Pembahasan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0EEF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D8487-4E43-9198-3C2F-048BDDD7F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680" y="2911740"/>
            <a:ext cx="566977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94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6E2E1-AC32-C18D-B939-3C79E0336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val 80">
            <a:extLst>
              <a:ext uri="{FF2B5EF4-FFF2-40B4-BE49-F238E27FC236}">
                <a16:creationId xmlns:a16="http://schemas.microsoft.com/office/drawing/2014/main" id="{CE7CD3BF-1DCF-495B-9BFC-00A5FE2D1B71}"/>
              </a:ext>
            </a:extLst>
          </p:cNvPr>
          <p:cNvSpPr/>
          <p:nvPr/>
        </p:nvSpPr>
        <p:spPr>
          <a:xfrm>
            <a:off x="1053247" y="435380"/>
            <a:ext cx="676207" cy="6620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DF8EAD2D-345A-04FA-77FB-4B3D04D83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78" y="567211"/>
            <a:ext cx="406909" cy="398394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34B9C4AF-C247-B8BA-52E1-21DF060AC2A0}"/>
              </a:ext>
            </a:extLst>
          </p:cNvPr>
          <p:cNvSpPr txBox="1"/>
          <p:nvPr/>
        </p:nvSpPr>
        <p:spPr>
          <a:xfrm>
            <a:off x="1769444" y="462825"/>
            <a:ext cx="7089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4.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Tahap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Pembuatan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28252B1-1363-E7DF-AAAC-0A6EF8A8385E}"/>
              </a:ext>
            </a:extLst>
          </p:cNvPr>
          <p:cNvSpPr txBox="1"/>
          <p:nvPr/>
        </p:nvSpPr>
        <p:spPr>
          <a:xfrm>
            <a:off x="1227128" y="1736608"/>
            <a:ext cx="976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Ceritakan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tahapan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pembuatan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dilakukan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untuk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menyelesaikan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sistem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Pembuatan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dimulai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: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Pembuatan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database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Pembuatan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halaman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EDB2F18-9871-17E9-3F78-326D8A553237}"/>
              </a:ext>
            </a:extLst>
          </p:cNvPr>
          <p:cNvSpPr/>
          <p:nvPr/>
        </p:nvSpPr>
        <p:spPr>
          <a:xfrm>
            <a:off x="10947832" y="1920157"/>
            <a:ext cx="124416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C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F3E84-2E68-67C7-A463-368F5B162FE4}"/>
              </a:ext>
            </a:extLst>
          </p:cNvPr>
          <p:cNvSpPr txBox="1"/>
          <p:nvPr/>
        </p:nvSpPr>
        <p:spPr>
          <a:xfrm rot="16200000">
            <a:off x="10834447" y="2864661"/>
            <a:ext cx="199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Pembahasan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0EEF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A5F78-7E41-D704-A78F-69B6D7F81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680" y="2911740"/>
            <a:ext cx="566977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7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4CA45-227D-9CE5-7701-F732A798C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val 80">
            <a:extLst>
              <a:ext uri="{FF2B5EF4-FFF2-40B4-BE49-F238E27FC236}">
                <a16:creationId xmlns:a16="http://schemas.microsoft.com/office/drawing/2014/main" id="{AB2ECA66-B875-BA70-70DB-3C9864531942}"/>
              </a:ext>
            </a:extLst>
          </p:cNvPr>
          <p:cNvSpPr/>
          <p:nvPr/>
        </p:nvSpPr>
        <p:spPr>
          <a:xfrm>
            <a:off x="1053247" y="435380"/>
            <a:ext cx="676207" cy="6620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74D5A0B-8CD2-A4CF-2C0E-C50240C3C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78" y="567211"/>
            <a:ext cx="406909" cy="398394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7CE9C23-1C50-0DAF-82EC-B507641667EC}"/>
              </a:ext>
            </a:extLst>
          </p:cNvPr>
          <p:cNvSpPr txBox="1"/>
          <p:nvPr/>
        </p:nvSpPr>
        <p:spPr>
          <a:xfrm>
            <a:off x="1769444" y="462825"/>
            <a:ext cx="7089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5.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Tahap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Implementasi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/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Pemeliharaan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E82DA31-A02B-1491-366A-FD355128FC91}"/>
              </a:ext>
            </a:extLst>
          </p:cNvPr>
          <p:cNvSpPr txBox="1"/>
          <p:nvPr/>
        </p:nvSpPr>
        <p:spPr>
          <a:xfrm>
            <a:off x="1227128" y="1736608"/>
            <a:ext cx="9763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Ceritakan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tahapan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implementasi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dilakukan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untuk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penerapan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sistem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Pembuatan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dimulai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: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Proses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implementasi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desktop/mobile/web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Proses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ujicoba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desktop/mobile/web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167ADE-C00B-ADD7-81DD-CBBD5DC50F96}"/>
              </a:ext>
            </a:extLst>
          </p:cNvPr>
          <p:cNvSpPr/>
          <p:nvPr/>
        </p:nvSpPr>
        <p:spPr>
          <a:xfrm>
            <a:off x="10947832" y="1920157"/>
            <a:ext cx="124416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C7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A31DE-0595-0141-B96A-967A05497E0F}"/>
              </a:ext>
            </a:extLst>
          </p:cNvPr>
          <p:cNvSpPr txBox="1"/>
          <p:nvPr/>
        </p:nvSpPr>
        <p:spPr>
          <a:xfrm rot="16200000">
            <a:off x="10834447" y="2864661"/>
            <a:ext cx="199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Pembahasan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0EEF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EF0D7-1703-7262-E158-679B7B810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680" y="2911740"/>
            <a:ext cx="566977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92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AF0EBC-A9D9-519E-8779-B1DE696BC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41A9CC-95DD-CFB2-583E-1B0A24C5C0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681613 h 6858000"/>
              <a:gd name="connsiteX1" fmla="*/ 84508 w 12192000"/>
              <a:gd name="connsiteY1" fmla="*/ 5794624 h 6858000"/>
              <a:gd name="connsiteX2" fmla="*/ 1508369 w 12192000"/>
              <a:gd name="connsiteY2" fmla="*/ 6857008 h 6858000"/>
              <a:gd name="connsiteX3" fmla="*/ 1510887 w 12192000"/>
              <a:gd name="connsiteY3" fmla="*/ 6858000 h 6858000"/>
              <a:gd name="connsiteX4" fmla="*/ 802993 w 12192000"/>
              <a:gd name="connsiteY4" fmla="*/ 6858000 h 6858000"/>
              <a:gd name="connsiteX5" fmla="*/ 691805 w 12192000"/>
              <a:gd name="connsiteY5" fmla="*/ 6786720 h 6858000"/>
              <a:gd name="connsiteX6" fmla="*/ 92018 w 12192000"/>
              <a:gd name="connsiteY6" fmla="*/ 6291850 h 6858000"/>
              <a:gd name="connsiteX7" fmla="*/ 0 w 12192000"/>
              <a:gd name="connsiteY7" fmla="*/ 6190605 h 6858000"/>
              <a:gd name="connsiteX8" fmla="*/ 8095826 w 12192000"/>
              <a:gd name="connsiteY8" fmla="*/ 3176597 h 6858000"/>
              <a:gd name="connsiteX9" fmla="*/ 8102136 w 12192000"/>
              <a:gd name="connsiteY9" fmla="*/ 3426161 h 6858000"/>
              <a:gd name="connsiteX10" fmla="*/ 8097006 w 12192000"/>
              <a:gd name="connsiteY10" fmla="*/ 3194338 h 6858000"/>
              <a:gd name="connsiteX11" fmla="*/ 8077820 w 12192000"/>
              <a:gd name="connsiteY11" fmla="*/ 2929675 h 6858000"/>
              <a:gd name="connsiteX12" fmla="*/ 8090447 w 12192000"/>
              <a:gd name="connsiteY12" fmla="*/ 3095734 h 6858000"/>
              <a:gd name="connsiteX13" fmla="*/ 8081760 w 12192000"/>
              <a:gd name="connsiteY13" fmla="*/ 2965144 h 6858000"/>
              <a:gd name="connsiteX14" fmla="*/ 8048282 w 12192000"/>
              <a:gd name="connsiteY14" fmla="*/ 2685379 h 6858000"/>
              <a:gd name="connsiteX15" fmla="*/ 8067353 w 12192000"/>
              <a:gd name="connsiteY15" fmla="*/ 2835456 h 6858000"/>
              <a:gd name="connsiteX16" fmla="*/ 8056614 w 12192000"/>
              <a:gd name="connsiteY16" fmla="*/ 2738796 h 6858000"/>
              <a:gd name="connsiteX17" fmla="*/ 8007263 w 12192000"/>
              <a:gd name="connsiteY17" fmla="*/ 2443380 h 6858000"/>
              <a:gd name="connsiteX18" fmla="*/ 8033114 w 12192000"/>
              <a:gd name="connsiteY18" fmla="*/ 2588133 h 6858000"/>
              <a:gd name="connsiteX19" fmla="*/ 8021786 w 12192000"/>
              <a:gd name="connsiteY19" fmla="*/ 2515512 h 6858000"/>
              <a:gd name="connsiteX20" fmla="*/ 7954467 w 12192000"/>
              <a:gd name="connsiteY20" fmla="*/ 2202406 h 6858000"/>
              <a:gd name="connsiteX21" fmla="*/ 7987995 w 12192000"/>
              <a:gd name="connsiteY21" fmla="*/ 2347678 h 6858000"/>
              <a:gd name="connsiteX22" fmla="*/ 7977491 w 12192000"/>
              <a:gd name="connsiteY22" fmla="*/ 2295506 h 6858000"/>
              <a:gd name="connsiteX23" fmla="*/ 7888101 w 12192000"/>
              <a:gd name="connsiteY23" fmla="*/ 1957103 h 6858000"/>
              <a:gd name="connsiteX24" fmla="*/ 7932257 w 12192000"/>
              <a:gd name="connsiteY24" fmla="*/ 2112601 h 6858000"/>
              <a:gd name="connsiteX25" fmla="*/ 7923947 w 12192000"/>
              <a:gd name="connsiteY25" fmla="*/ 2078997 h 6858000"/>
              <a:gd name="connsiteX26" fmla="*/ 7789974 w 12192000"/>
              <a:gd name="connsiteY26" fmla="*/ 1657333 h 6858000"/>
              <a:gd name="connsiteX27" fmla="*/ 7866163 w 12192000"/>
              <a:gd name="connsiteY27" fmla="*/ 1882505 h 6858000"/>
              <a:gd name="connsiteX28" fmla="*/ 7861369 w 12192000"/>
              <a:gd name="connsiteY28" fmla="*/ 1866201 h 6858000"/>
              <a:gd name="connsiteX29" fmla="*/ 7789974 w 12192000"/>
              <a:gd name="connsiteY29" fmla="*/ 1657333 h 6858000"/>
              <a:gd name="connsiteX30" fmla="*/ 7611953 w 12192000"/>
              <a:gd name="connsiteY30" fmla="*/ 1233693 h 6858000"/>
              <a:gd name="connsiteX31" fmla="*/ 7635936 w 12192000"/>
              <a:gd name="connsiteY31" fmla="*/ 1286740 h 6858000"/>
              <a:gd name="connsiteX32" fmla="*/ 7621600 w 12192000"/>
              <a:gd name="connsiteY32" fmla="*/ 1252252 h 6858000"/>
              <a:gd name="connsiteX33" fmla="*/ 7401515 w 12192000"/>
              <a:gd name="connsiteY33" fmla="*/ 835380 h 6858000"/>
              <a:gd name="connsiteX34" fmla="*/ 7436888 w 12192000"/>
              <a:gd name="connsiteY34" fmla="*/ 896900 h 6858000"/>
              <a:gd name="connsiteX35" fmla="*/ 7420558 w 12192000"/>
              <a:gd name="connsiteY35" fmla="*/ 865485 h 6858000"/>
              <a:gd name="connsiteX36" fmla="*/ 2957705 w 12192000"/>
              <a:gd name="connsiteY36" fmla="*/ 527265 h 6858000"/>
              <a:gd name="connsiteX37" fmla="*/ 58809 w 12192000"/>
              <a:gd name="connsiteY37" fmla="*/ 3426161 h 6858000"/>
              <a:gd name="connsiteX38" fmla="*/ 2957705 w 12192000"/>
              <a:gd name="connsiteY38" fmla="*/ 6325058 h 6858000"/>
              <a:gd name="connsiteX39" fmla="*/ 5856602 w 12192000"/>
              <a:gd name="connsiteY39" fmla="*/ 3426161 h 6858000"/>
              <a:gd name="connsiteX40" fmla="*/ 2957705 w 12192000"/>
              <a:gd name="connsiteY40" fmla="*/ 527265 h 6858000"/>
              <a:gd name="connsiteX41" fmla="*/ 7166110 w 12192000"/>
              <a:gd name="connsiteY41" fmla="*/ 469088 h 6858000"/>
              <a:gd name="connsiteX42" fmla="*/ 7199591 w 12192000"/>
              <a:gd name="connsiteY42" fmla="*/ 516172 h 6858000"/>
              <a:gd name="connsiteX43" fmla="*/ 7188580 w 12192000"/>
              <a:gd name="connsiteY43" fmla="*/ 498765 h 6858000"/>
              <a:gd name="connsiteX44" fmla="*/ 2957705 w 12192000"/>
              <a:gd name="connsiteY44" fmla="*/ 270934 h 6858000"/>
              <a:gd name="connsiteX45" fmla="*/ 6112933 w 12192000"/>
              <a:gd name="connsiteY45" fmla="*/ 3426161 h 6858000"/>
              <a:gd name="connsiteX46" fmla="*/ 2957705 w 12192000"/>
              <a:gd name="connsiteY46" fmla="*/ 6581389 h 6858000"/>
              <a:gd name="connsiteX47" fmla="*/ 50432 w 12192000"/>
              <a:gd name="connsiteY47" fmla="*/ 4654318 h 6858000"/>
              <a:gd name="connsiteX48" fmla="*/ 0 w 12192000"/>
              <a:gd name="connsiteY48" fmla="*/ 4516529 h 6858000"/>
              <a:gd name="connsiteX49" fmla="*/ 0 w 12192000"/>
              <a:gd name="connsiteY49" fmla="*/ 2335794 h 6858000"/>
              <a:gd name="connsiteX50" fmla="*/ 50432 w 12192000"/>
              <a:gd name="connsiteY50" fmla="*/ 2198005 h 6858000"/>
              <a:gd name="connsiteX51" fmla="*/ 2957705 w 12192000"/>
              <a:gd name="connsiteY51" fmla="*/ 270934 h 6858000"/>
              <a:gd name="connsiteX52" fmla="*/ 6211714 w 12192000"/>
              <a:gd name="connsiteY52" fmla="*/ 0 h 6858000"/>
              <a:gd name="connsiteX53" fmla="*/ 6793346 w 12192000"/>
              <a:gd name="connsiteY53" fmla="*/ 0 h 6858000"/>
              <a:gd name="connsiteX54" fmla="*/ 6927398 w 12192000"/>
              <a:gd name="connsiteY54" fmla="*/ 153826 h 6858000"/>
              <a:gd name="connsiteX55" fmla="*/ 6927407 w 12192000"/>
              <a:gd name="connsiteY55" fmla="*/ 153836 h 6858000"/>
              <a:gd name="connsiteX56" fmla="*/ 6927398 w 12192000"/>
              <a:gd name="connsiteY56" fmla="*/ 153825 h 6858000"/>
              <a:gd name="connsiteX57" fmla="*/ 6794152 w 12192000"/>
              <a:gd name="connsiteY57" fmla="*/ 0 h 6858000"/>
              <a:gd name="connsiteX58" fmla="*/ 8225013 w 12192000"/>
              <a:gd name="connsiteY58" fmla="*/ 0 h 6858000"/>
              <a:gd name="connsiteX59" fmla="*/ 8877007 w 12192000"/>
              <a:gd name="connsiteY59" fmla="*/ 0 h 6858000"/>
              <a:gd name="connsiteX60" fmla="*/ 12192000 w 12192000"/>
              <a:gd name="connsiteY60" fmla="*/ 0 h 6858000"/>
              <a:gd name="connsiteX61" fmla="*/ 12192000 w 12192000"/>
              <a:gd name="connsiteY61" fmla="*/ 3429000 h 6858000"/>
              <a:gd name="connsiteX62" fmla="*/ 9797800 w 12192000"/>
              <a:gd name="connsiteY62" fmla="*/ 3429000 h 6858000"/>
              <a:gd name="connsiteX63" fmla="*/ 9788972 w 12192000"/>
              <a:gd name="connsiteY63" fmla="*/ 3778155 h 6858000"/>
              <a:gd name="connsiteX64" fmla="*/ 9016184 w 12192000"/>
              <a:gd name="connsiteY64" fmla="*/ 6604480 h 6858000"/>
              <a:gd name="connsiteX65" fmla="*/ 8875221 w 12192000"/>
              <a:gd name="connsiteY65" fmla="*/ 6858000 h 6858000"/>
              <a:gd name="connsiteX66" fmla="*/ 8223113 w 12192000"/>
              <a:gd name="connsiteY66" fmla="*/ 6858000 h 6858000"/>
              <a:gd name="connsiteX67" fmla="*/ 8226424 w 12192000"/>
              <a:gd name="connsiteY67" fmla="*/ 6853169 h 6858000"/>
              <a:gd name="connsiteX68" fmla="*/ 9234000 w 12192000"/>
              <a:gd name="connsiteY68" fmla="*/ 3749559 h 6858000"/>
              <a:gd name="connsiteX69" fmla="*/ 9242105 w 12192000"/>
              <a:gd name="connsiteY69" fmla="*/ 3429000 h 6858000"/>
              <a:gd name="connsiteX70" fmla="*/ 8102065 w 12192000"/>
              <a:gd name="connsiteY70" fmla="*/ 3429000 h 6858000"/>
              <a:gd name="connsiteX71" fmla="*/ 8095442 w 12192000"/>
              <a:gd name="connsiteY71" fmla="*/ 3690893 h 6858000"/>
              <a:gd name="connsiteX72" fmla="*/ 6837530 w 12192000"/>
              <a:gd name="connsiteY72" fmla="*/ 6804461 h 6858000"/>
              <a:gd name="connsiteX73" fmla="*/ 6788649 w 12192000"/>
              <a:gd name="connsiteY73" fmla="*/ 6858000 h 6858000"/>
              <a:gd name="connsiteX74" fmla="*/ 6205759 w 12192000"/>
              <a:gd name="connsiteY74" fmla="*/ 6858000 h 6858000"/>
              <a:gd name="connsiteX75" fmla="*/ 6299843 w 12192000"/>
              <a:gd name="connsiteY75" fmla="*/ 6768299 h 6858000"/>
              <a:gd name="connsiteX76" fmla="*/ 7684202 w 12192000"/>
              <a:gd name="connsiteY76" fmla="*/ 3426161 h 6858000"/>
              <a:gd name="connsiteX77" fmla="*/ 6299843 w 12192000"/>
              <a:gd name="connsiteY77" fmla="*/ 84024 h 6858000"/>
              <a:gd name="connsiteX78" fmla="*/ 4417404 w 12192000"/>
              <a:gd name="connsiteY78" fmla="*/ 0 h 6858000"/>
              <a:gd name="connsiteX79" fmla="*/ 5121274 w 12192000"/>
              <a:gd name="connsiteY79" fmla="*/ 0 h 6858000"/>
              <a:gd name="connsiteX80" fmla="*/ 5223606 w 12192000"/>
              <a:gd name="connsiteY80" fmla="*/ 65604 h 6858000"/>
              <a:gd name="connsiteX81" fmla="*/ 7010400 w 12192000"/>
              <a:gd name="connsiteY81" fmla="*/ 3426161 h 6858000"/>
              <a:gd name="connsiteX82" fmla="*/ 5223606 w 12192000"/>
              <a:gd name="connsiteY82" fmla="*/ 6786720 h 6858000"/>
              <a:gd name="connsiteX83" fmla="*/ 5112419 w 12192000"/>
              <a:gd name="connsiteY83" fmla="*/ 6858000 h 6858000"/>
              <a:gd name="connsiteX84" fmla="*/ 4404524 w 12192000"/>
              <a:gd name="connsiteY84" fmla="*/ 6858000 h 6858000"/>
              <a:gd name="connsiteX85" fmla="*/ 4407042 w 12192000"/>
              <a:gd name="connsiteY85" fmla="*/ 6857008 h 6858000"/>
              <a:gd name="connsiteX86" fmla="*/ 6681159 w 12192000"/>
              <a:gd name="connsiteY86" fmla="*/ 3426161 h 6858000"/>
              <a:gd name="connsiteX87" fmla="*/ 4571977 w 12192000"/>
              <a:gd name="connsiteY87" fmla="*/ 69881 h 6858000"/>
              <a:gd name="connsiteX88" fmla="*/ 794137 w 12192000"/>
              <a:gd name="connsiteY88" fmla="*/ 0 h 6858000"/>
              <a:gd name="connsiteX89" fmla="*/ 1498007 w 12192000"/>
              <a:gd name="connsiteY89" fmla="*/ 0 h 6858000"/>
              <a:gd name="connsiteX90" fmla="*/ 1343435 w 12192000"/>
              <a:gd name="connsiteY90" fmla="*/ 69881 h 6858000"/>
              <a:gd name="connsiteX91" fmla="*/ 84508 w 12192000"/>
              <a:gd name="connsiteY91" fmla="*/ 1057699 h 6858000"/>
              <a:gd name="connsiteX92" fmla="*/ 0 w 12192000"/>
              <a:gd name="connsiteY92" fmla="*/ 1170710 h 6858000"/>
              <a:gd name="connsiteX93" fmla="*/ 0 w 12192000"/>
              <a:gd name="connsiteY93" fmla="*/ 661719 h 6858000"/>
              <a:gd name="connsiteX94" fmla="*/ 92018 w 12192000"/>
              <a:gd name="connsiteY94" fmla="*/ 560474 h 6858000"/>
              <a:gd name="connsiteX95" fmla="*/ 691805 w 12192000"/>
              <a:gd name="connsiteY95" fmla="*/ 65604 h 6858000"/>
            </a:gdLst>
            <a:ahLst/>
            <a:cxnLst/>
            <a:rect l="l" t="t" r="r" b="b"/>
            <a:pathLst>
              <a:path w="12192000" h="6858000">
                <a:moveTo>
                  <a:pt x="0" y="5681613"/>
                </a:moveTo>
                <a:lnTo>
                  <a:pt x="84508" y="5794624"/>
                </a:lnTo>
                <a:cubicBezTo>
                  <a:pt x="463917" y="6254361"/>
                  <a:pt x="951535" y="6621487"/>
                  <a:pt x="1508369" y="6857008"/>
                </a:cubicBezTo>
                <a:lnTo>
                  <a:pt x="1510887" y="6858000"/>
                </a:lnTo>
                <a:lnTo>
                  <a:pt x="802993" y="6858000"/>
                </a:lnTo>
                <a:lnTo>
                  <a:pt x="691805" y="6786720"/>
                </a:lnTo>
                <a:cubicBezTo>
                  <a:pt x="476201" y="6641060"/>
                  <a:pt x="275366" y="6475198"/>
                  <a:pt x="92018" y="6291850"/>
                </a:cubicBezTo>
                <a:lnTo>
                  <a:pt x="0" y="6190605"/>
                </a:lnTo>
                <a:close/>
                <a:moveTo>
                  <a:pt x="8095826" y="3176597"/>
                </a:moveTo>
                <a:lnTo>
                  <a:pt x="8102136" y="3426161"/>
                </a:lnTo>
                <a:cubicBezTo>
                  <a:pt x="8102136" y="3348472"/>
                  <a:pt x="8100414" y="3271186"/>
                  <a:pt x="8097006" y="3194338"/>
                </a:cubicBezTo>
                <a:close/>
                <a:moveTo>
                  <a:pt x="8077820" y="2929675"/>
                </a:moveTo>
                <a:lnTo>
                  <a:pt x="8090447" y="3095734"/>
                </a:lnTo>
                <a:lnTo>
                  <a:pt x="8081760" y="2965144"/>
                </a:lnTo>
                <a:close/>
                <a:moveTo>
                  <a:pt x="8048282" y="2685379"/>
                </a:moveTo>
                <a:lnTo>
                  <a:pt x="8067353" y="2835456"/>
                </a:lnTo>
                <a:lnTo>
                  <a:pt x="8056614" y="2738796"/>
                </a:lnTo>
                <a:close/>
                <a:moveTo>
                  <a:pt x="8007263" y="2443380"/>
                </a:moveTo>
                <a:lnTo>
                  <a:pt x="8033114" y="2588133"/>
                </a:lnTo>
                <a:lnTo>
                  <a:pt x="8021786" y="2515512"/>
                </a:lnTo>
                <a:close/>
                <a:moveTo>
                  <a:pt x="7954467" y="2202406"/>
                </a:moveTo>
                <a:lnTo>
                  <a:pt x="7987995" y="2347678"/>
                </a:lnTo>
                <a:lnTo>
                  <a:pt x="7977491" y="2295506"/>
                </a:lnTo>
                <a:close/>
                <a:moveTo>
                  <a:pt x="7888101" y="1957103"/>
                </a:moveTo>
                <a:lnTo>
                  <a:pt x="7932257" y="2112601"/>
                </a:lnTo>
                <a:lnTo>
                  <a:pt x="7923947" y="2078997"/>
                </a:lnTo>
                <a:close/>
                <a:moveTo>
                  <a:pt x="7789974" y="1657333"/>
                </a:moveTo>
                <a:lnTo>
                  <a:pt x="7866163" y="1882505"/>
                </a:lnTo>
                <a:lnTo>
                  <a:pt x="7861369" y="1866201"/>
                </a:lnTo>
                <a:cubicBezTo>
                  <a:pt x="7839028" y="1795911"/>
                  <a:pt x="7815217" y="1726277"/>
                  <a:pt x="7789974" y="1657333"/>
                </a:cubicBezTo>
                <a:close/>
                <a:moveTo>
                  <a:pt x="7611953" y="1233693"/>
                </a:moveTo>
                <a:lnTo>
                  <a:pt x="7635936" y="1286740"/>
                </a:lnTo>
                <a:lnTo>
                  <a:pt x="7621600" y="1252252"/>
                </a:lnTo>
                <a:close/>
                <a:moveTo>
                  <a:pt x="7401515" y="835380"/>
                </a:moveTo>
                <a:lnTo>
                  <a:pt x="7436888" y="896900"/>
                </a:lnTo>
                <a:lnTo>
                  <a:pt x="7420558" y="865485"/>
                </a:lnTo>
                <a:close/>
                <a:moveTo>
                  <a:pt x="2957705" y="527265"/>
                </a:moveTo>
                <a:cubicBezTo>
                  <a:pt x="1356689" y="527265"/>
                  <a:pt x="58809" y="1825145"/>
                  <a:pt x="58809" y="3426161"/>
                </a:cubicBezTo>
                <a:cubicBezTo>
                  <a:pt x="58809" y="5027178"/>
                  <a:pt x="1356689" y="6325058"/>
                  <a:pt x="2957705" y="6325058"/>
                </a:cubicBezTo>
                <a:cubicBezTo>
                  <a:pt x="4558722" y="6325058"/>
                  <a:pt x="5856602" y="5027178"/>
                  <a:pt x="5856602" y="3426161"/>
                </a:cubicBezTo>
                <a:cubicBezTo>
                  <a:pt x="5856602" y="1825145"/>
                  <a:pt x="4558722" y="527265"/>
                  <a:pt x="2957705" y="527265"/>
                </a:cubicBezTo>
                <a:close/>
                <a:moveTo>
                  <a:pt x="7166110" y="469088"/>
                </a:moveTo>
                <a:lnTo>
                  <a:pt x="7199591" y="516172"/>
                </a:lnTo>
                <a:lnTo>
                  <a:pt x="7188580" y="498765"/>
                </a:lnTo>
                <a:close/>
                <a:moveTo>
                  <a:pt x="2957705" y="270934"/>
                </a:moveTo>
                <a:cubicBezTo>
                  <a:pt x="4700289" y="270934"/>
                  <a:pt x="6112933" y="1683578"/>
                  <a:pt x="6112933" y="3426161"/>
                </a:cubicBezTo>
                <a:cubicBezTo>
                  <a:pt x="6112933" y="5168745"/>
                  <a:pt x="4700289" y="6581389"/>
                  <a:pt x="2957705" y="6581389"/>
                </a:cubicBezTo>
                <a:cubicBezTo>
                  <a:pt x="1650768" y="6581389"/>
                  <a:pt x="529421" y="5786777"/>
                  <a:pt x="50432" y="4654318"/>
                </a:cubicBezTo>
                <a:lnTo>
                  <a:pt x="0" y="4516529"/>
                </a:lnTo>
                <a:lnTo>
                  <a:pt x="0" y="2335794"/>
                </a:lnTo>
                <a:lnTo>
                  <a:pt x="50432" y="2198005"/>
                </a:lnTo>
                <a:cubicBezTo>
                  <a:pt x="529421" y="1065546"/>
                  <a:pt x="1650768" y="270934"/>
                  <a:pt x="2957705" y="270934"/>
                </a:cubicBezTo>
                <a:close/>
                <a:moveTo>
                  <a:pt x="6211714" y="0"/>
                </a:moveTo>
                <a:lnTo>
                  <a:pt x="6793346" y="0"/>
                </a:lnTo>
                <a:lnTo>
                  <a:pt x="6927398" y="153826"/>
                </a:lnTo>
                <a:lnTo>
                  <a:pt x="6927407" y="153836"/>
                </a:lnTo>
                <a:lnTo>
                  <a:pt x="6927398" y="153825"/>
                </a:lnTo>
                <a:lnTo>
                  <a:pt x="6794152" y="0"/>
                </a:lnTo>
                <a:lnTo>
                  <a:pt x="8225013" y="0"/>
                </a:lnTo>
                <a:lnTo>
                  <a:pt x="8877007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9797800" y="3429000"/>
                </a:lnTo>
                <a:lnTo>
                  <a:pt x="9788972" y="3778155"/>
                </a:lnTo>
                <a:cubicBezTo>
                  <a:pt x="9737447" y="4794632"/>
                  <a:pt x="9464026" y="5752565"/>
                  <a:pt x="9016184" y="6604480"/>
                </a:cubicBezTo>
                <a:lnTo>
                  <a:pt x="8875221" y="6858000"/>
                </a:lnTo>
                <a:lnTo>
                  <a:pt x="8223113" y="6858000"/>
                </a:lnTo>
                <a:lnTo>
                  <a:pt x="8226424" y="6853169"/>
                </a:lnTo>
                <a:cubicBezTo>
                  <a:pt x="8813737" y="5952072"/>
                  <a:pt x="9176141" y="4890990"/>
                  <a:pt x="9234000" y="3749559"/>
                </a:cubicBezTo>
                <a:lnTo>
                  <a:pt x="9242105" y="3429000"/>
                </a:lnTo>
                <a:lnTo>
                  <a:pt x="8102065" y="3429000"/>
                </a:lnTo>
                <a:lnTo>
                  <a:pt x="8095442" y="3690893"/>
                </a:lnTo>
                <a:cubicBezTo>
                  <a:pt x="8035162" y="4880089"/>
                  <a:pt x="7571059" y="5962744"/>
                  <a:pt x="6837530" y="6804461"/>
                </a:cubicBezTo>
                <a:lnTo>
                  <a:pt x="6788649" y="6858000"/>
                </a:lnTo>
                <a:lnTo>
                  <a:pt x="6205759" y="6858000"/>
                </a:lnTo>
                <a:lnTo>
                  <a:pt x="6299843" y="6768299"/>
                </a:lnTo>
                <a:cubicBezTo>
                  <a:pt x="7155171" y="5912971"/>
                  <a:pt x="7684202" y="4731347"/>
                  <a:pt x="7684202" y="3426161"/>
                </a:cubicBezTo>
                <a:cubicBezTo>
                  <a:pt x="7684202" y="2120976"/>
                  <a:pt x="7155171" y="939352"/>
                  <a:pt x="6299843" y="84024"/>
                </a:cubicBezTo>
                <a:close/>
                <a:moveTo>
                  <a:pt x="4417404" y="0"/>
                </a:moveTo>
                <a:lnTo>
                  <a:pt x="5121274" y="0"/>
                </a:lnTo>
                <a:lnTo>
                  <a:pt x="5223606" y="65604"/>
                </a:lnTo>
                <a:cubicBezTo>
                  <a:pt x="6301629" y="793902"/>
                  <a:pt x="7010400" y="2027261"/>
                  <a:pt x="7010400" y="3426161"/>
                </a:cubicBezTo>
                <a:cubicBezTo>
                  <a:pt x="7010400" y="4825062"/>
                  <a:pt x="6301629" y="6058421"/>
                  <a:pt x="5223606" y="6786720"/>
                </a:cubicBezTo>
                <a:lnTo>
                  <a:pt x="5112419" y="6858000"/>
                </a:lnTo>
                <a:lnTo>
                  <a:pt x="4404524" y="6858000"/>
                </a:lnTo>
                <a:lnTo>
                  <a:pt x="4407042" y="6857008"/>
                </a:lnTo>
                <a:cubicBezTo>
                  <a:pt x="5743445" y="6291757"/>
                  <a:pt x="6681159" y="4968467"/>
                  <a:pt x="6681159" y="3426161"/>
                </a:cubicBezTo>
                <a:cubicBezTo>
                  <a:pt x="6681159" y="1948119"/>
                  <a:pt x="5819960" y="671221"/>
                  <a:pt x="4571977" y="69881"/>
                </a:cubicBezTo>
                <a:close/>
                <a:moveTo>
                  <a:pt x="794137" y="0"/>
                </a:moveTo>
                <a:lnTo>
                  <a:pt x="1498007" y="0"/>
                </a:lnTo>
                <a:lnTo>
                  <a:pt x="1343435" y="69881"/>
                </a:lnTo>
                <a:cubicBezTo>
                  <a:pt x="855093" y="305188"/>
                  <a:pt x="425976" y="643936"/>
                  <a:pt x="84508" y="1057699"/>
                </a:cubicBezTo>
                <a:lnTo>
                  <a:pt x="0" y="1170710"/>
                </a:lnTo>
                <a:lnTo>
                  <a:pt x="0" y="661719"/>
                </a:lnTo>
                <a:lnTo>
                  <a:pt x="92018" y="560474"/>
                </a:lnTo>
                <a:cubicBezTo>
                  <a:pt x="275366" y="377125"/>
                  <a:pt x="476201" y="211263"/>
                  <a:pt x="691805" y="656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C150859-993B-674C-FE5A-2837484D0204}"/>
              </a:ext>
            </a:extLst>
          </p:cNvPr>
          <p:cNvSpPr txBox="1"/>
          <p:nvPr/>
        </p:nvSpPr>
        <p:spPr>
          <a:xfrm>
            <a:off x="7281394" y="4637015"/>
            <a:ext cx="1934351" cy="1934351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8000">
                <a:schemeClr val="accent1">
                  <a:lumMod val="60000"/>
                  <a:lumOff val="40000"/>
                </a:schemeClr>
              </a:gs>
              <a:gs pos="66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9360000" scaled="0"/>
          </a:gra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E27D19A-CF59-5E41-6721-9DA47F6CA03A}"/>
              </a:ext>
            </a:extLst>
          </p:cNvPr>
          <p:cNvSpPr txBox="1"/>
          <p:nvPr/>
        </p:nvSpPr>
        <p:spPr>
          <a:xfrm>
            <a:off x="6236035" y="1332863"/>
            <a:ext cx="1379406" cy="1379406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8000">
                <a:schemeClr val="accent1">
                  <a:lumMod val="60000"/>
                  <a:lumOff val="40000"/>
                </a:schemeClr>
              </a:gs>
              <a:gs pos="66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9360000" scaled="0"/>
          </a:gra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CBC8D22-C1B6-AD39-CAFC-6A2F61B2F1EC}"/>
              </a:ext>
            </a:extLst>
          </p:cNvPr>
          <p:cNvSpPr txBox="1"/>
          <p:nvPr/>
        </p:nvSpPr>
        <p:spPr>
          <a:xfrm>
            <a:off x="4073236" y="1722324"/>
            <a:ext cx="7542763" cy="3407675"/>
          </a:xfrm>
          <a:prstGeom prst="roundRect">
            <a:avLst>
              <a:gd name="adj" fmla="val 433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F3D36D2-E174-D301-6021-F86CF1379A92}"/>
              </a:ext>
            </a:extLst>
          </p:cNvPr>
          <p:cNvSpPr txBox="1"/>
          <p:nvPr/>
        </p:nvSpPr>
        <p:spPr>
          <a:xfrm>
            <a:off x="-1" y="864000"/>
            <a:ext cx="5478462" cy="5130000"/>
          </a:xfrm>
          <a:custGeom>
            <a:avLst/>
            <a:gdLst>
              <a:gd name="connsiteX0" fmla="*/ 0 w 5478462"/>
              <a:gd name="connsiteY0" fmla="*/ 0 h 5130000"/>
              <a:gd name="connsiteX1" fmla="*/ 2913462 w 5478462"/>
              <a:gd name="connsiteY1" fmla="*/ 0 h 5130000"/>
              <a:gd name="connsiteX2" fmla="*/ 5478462 w 5478462"/>
              <a:gd name="connsiteY2" fmla="*/ 2565000 h 5130000"/>
              <a:gd name="connsiteX3" fmla="*/ 5478461 w 5478462"/>
              <a:gd name="connsiteY3" fmla="*/ 2565000 h 5130000"/>
              <a:gd name="connsiteX4" fmla="*/ 2913461 w 5478462"/>
              <a:gd name="connsiteY4" fmla="*/ 5130000 h 5130000"/>
              <a:gd name="connsiteX5" fmla="*/ 0 w 5478462"/>
              <a:gd name="connsiteY5" fmla="*/ 5129999 h 5130000"/>
            </a:gdLst>
            <a:ahLst/>
            <a:cxnLst/>
            <a:rect l="l" t="t" r="r" b="b"/>
            <a:pathLst>
              <a:path w="5478462" h="5130000">
                <a:moveTo>
                  <a:pt x="0" y="0"/>
                </a:moveTo>
                <a:lnTo>
                  <a:pt x="2913462" y="0"/>
                </a:lnTo>
                <a:cubicBezTo>
                  <a:pt x="4330072" y="0"/>
                  <a:pt x="5478462" y="1148390"/>
                  <a:pt x="5478462" y="2565000"/>
                </a:cubicBezTo>
                <a:lnTo>
                  <a:pt x="5478461" y="2565000"/>
                </a:lnTo>
                <a:cubicBezTo>
                  <a:pt x="5478461" y="3981610"/>
                  <a:pt x="4330071" y="5130000"/>
                  <a:pt x="2913461" y="5130000"/>
                </a:cubicBezTo>
                <a:lnTo>
                  <a:pt x="0" y="512999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8000">
                <a:schemeClr val="accent1">
                  <a:lumMod val="60000"/>
                  <a:lumOff val="40000"/>
                </a:schemeClr>
              </a:gs>
              <a:gs pos="66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9360000" scaled="0"/>
          </a:gra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D57A36C-AEAA-8DDE-5061-A6369EAA12E9}"/>
              </a:ext>
            </a:extLst>
          </p:cNvPr>
          <p:cNvSpPr txBox="1"/>
          <p:nvPr/>
        </p:nvSpPr>
        <p:spPr>
          <a:xfrm>
            <a:off x="11272059" y="3250403"/>
            <a:ext cx="675751" cy="675751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8000">
                <a:schemeClr val="accent1">
                  <a:lumMod val="60000"/>
                  <a:lumOff val="40000"/>
                </a:schemeClr>
              </a:gs>
              <a:gs pos="66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9360000" scaled="0"/>
          </a:gra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ECAE608B-FD95-3C52-92BC-43529877DB62}"/>
              </a:ext>
            </a:extLst>
          </p:cNvPr>
          <p:cNvSpPr txBox="1"/>
          <p:nvPr/>
        </p:nvSpPr>
        <p:spPr>
          <a:xfrm>
            <a:off x="5767723" y="2905246"/>
            <a:ext cx="5404582" cy="1967696"/>
          </a:xfrm>
          <a:prstGeom prst="rect">
            <a:avLst/>
          </a:prstGeom>
          <a:noFill/>
          <a:ln cap="sq">
            <a:noFill/>
            <a:prstDash val="solid"/>
          </a:ln>
        </p:spPr>
        <p:txBody>
          <a:bodyPr vert="horz"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ffectLst/>
                <a:uLnTx/>
                <a:uFillTx/>
                <a:latin typeface="poppins-bold"/>
                <a:ea typeface="poppins-bold"/>
                <a:cs typeface="poppins-bold"/>
              </a:rPr>
              <a:t>Kerangka</a:t>
            </a:r>
            <a:r>
              <a:rPr kumimoji="1" lang="en-US" altLang="zh-CN" sz="3200" b="0" i="0" u="none" strike="noStrike" kern="1200" cap="none" spc="0" normalizeH="0" baseline="0" noProof="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ffectLst/>
                <a:uLnTx/>
                <a:uFillTx/>
                <a:latin typeface="poppins-bold"/>
                <a:ea typeface="poppins-bold"/>
                <a:cs typeface="poppins-bold"/>
              </a:rPr>
              <a:t> Tulisan </a:t>
            </a:r>
            <a:r>
              <a:rPr kumimoji="1" lang="en-US" altLang="zh-CN" sz="3200" b="0" i="0" u="none" strike="noStrike" kern="1200" cap="none" spc="0" normalizeH="0" baseline="0" noProof="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ffectLst/>
                <a:uLnTx/>
                <a:uFillTx/>
                <a:latin typeface="poppins-bold"/>
                <a:ea typeface="poppins-bold"/>
                <a:cs typeface="poppins-bold"/>
              </a:rPr>
              <a:t>Ilmiah</a:t>
            </a:r>
            <a:endParaRPr kumimoji="1" lang="en-US" altLang="zh-CN" sz="3200" b="0" i="0" u="none" strike="noStrike" kern="1200" cap="none" spc="0" normalizeH="0" baseline="0" noProof="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ffectLst/>
              <a:uLnTx/>
              <a:uFillTx/>
              <a:latin typeface="poppins-bold"/>
              <a:ea typeface="poppins-bold"/>
              <a:cs typeface="poppins-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3200" b="0" i="0" u="none" strike="noStrike" kern="1200" cap="none" spc="0" normalizeH="0" baseline="0" noProof="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ffectLst/>
              <a:uLnTx/>
              <a:uFillTx/>
              <a:latin typeface="poppins-bold"/>
              <a:ea typeface="poppins-bold"/>
              <a:cs typeface="poppins-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ffectLst/>
                <a:uLnTx/>
                <a:uFillTx/>
                <a:latin typeface="poppins-bold"/>
                <a:ea typeface="poppins-bold"/>
                <a:cs typeface="poppins-bold"/>
              </a:rPr>
              <a:t>4. PENUTUP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0475C516-EA96-0875-A474-470941E88DAD}"/>
              </a:ext>
            </a:extLst>
          </p:cNvPr>
          <p:cNvSpPr txBox="1"/>
          <p:nvPr/>
        </p:nvSpPr>
        <p:spPr>
          <a:xfrm>
            <a:off x="5767723" y="1453909"/>
            <a:ext cx="1802120" cy="1403476"/>
          </a:xfrm>
          <a:prstGeom prst="rect">
            <a:avLst/>
          </a:prstGeom>
          <a:noFill/>
          <a:ln cap="sq">
            <a:noFill/>
            <a:prstDash val="solid"/>
          </a:ln>
        </p:spPr>
        <p:txBody>
          <a:bodyPr vert="horz" wrap="square" lIns="0" tIns="0" rIns="0" bIns="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6000" b="0" i="0" u="none" strike="noStrike" kern="1200" cap="none" spc="0" normalizeH="0" baseline="0" noProof="0" dirty="0">
                <a:ln w="12700">
                  <a:noFill/>
                </a:ln>
                <a:solidFill>
                  <a:srgbClr val="FF4100">
                    <a:alpha val="100000"/>
                  </a:srgbClr>
                </a:solidFill>
                <a:effectLst/>
                <a:uLnTx/>
                <a:uFillTx/>
                <a:latin typeface="Fira Sans Black"/>
                <a:ea typeface="Fira Sans Black"/>
                <a:cs typeface="Fira Sans Black"/>
              </a:rPr>
              <a:t> 04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33CA8-9AD8-27B2-5F7D-CD6E2227B2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94" t="2644" r="53398" b="54310"/>
          <a:stretch>
            <a:fillRect/>
          </a:stretch>
        </p:blipFill>
        <p:spPr>
          <a:xfrm>
            <a:off x="479425" y="1038830"/>
            <a:ext cx="4780342" cy="4780342"/>
          </a:xfrm>
          <a:custGeom>
            <a:avLst/>
            <a:gdLst/>
            <a:ahLst/>
            <a:cxnLst/>
            <a:rect l="l" t="t" r="r" b="b"/>
            <a:pathLst>
              <a:path w="4775200" h="4775200">
                <a:moveTo>
                  <a:pt x="2390171" y="0"/>
                </a:moveTo>
                <a:cubicBezTo>
                  <a:pt x="3710226" y="0"/>
                  <a:pt x="4780342" y="1070116"/>
                  <a:pt x="4780342" y="2390171"/>
                </a:cubicBezTo>
                <a:cubicBezTo>
                  <a:pt x="4780342" y="3710226"/>
                  <a:pt x="3710226" y="4780342"/>
                  <a:pt x="2390171" y="4780342"/>
                </a:cubicBezTo>
                <a:cubicBezTo>
                  <a:pt x="1070116" y="4780342"/>
                  <a:pt x="0" y="3710226"/>
                  <a:pt x="0" y="2390171"/>
                </a:cubicBezTo>
                <a:cubicBezTo>
                  <a:pt x="0" y="1070116"/>
                  <a:pt x="1070116" y="0"/>
                  <a:pt x="239017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E6E627-559C-8D34-DF31-473EFC76C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416" y="5623284"/>
            <a:ext cx="828185" cy="77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9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C39B78-A1E1-CC7E-3863-472AD1D77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7BB2F47-2F65-1F6A-0367-F16C3EB1A30E}"/>
              </a:ext>
            </a:extLst>
          </p:cNvPr>
          <p:cNvSpPr txBox="1"/>
          <p:nvPr/>
        </p:nvSpPr>
        <p:spPr>
          <a:xfrm>
            <a:off x="559363" y="5683769"/>
            <a:ext cx="697139" cy="69713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70CF727-B485-C978-1EAE-D5779CB06FE1}"/>
              </a:ext>
            </a:extLst>
          </p:cNvPr>
          <p:cNvSpPr txBox="1"/>
          <p:nvPr/>
        </p:nvSpPr>
        <p:spPr>
          <a:xfrm>
            <a:off x="10176825" y="1468692"/>
            <a:ext cx="437922" cy="43792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C637DC-4BCC-AD99-65F2-544DC5A9075B}"/>
              </a:ext>
            </a:extLst>
          </p:cNvPr>
          <p:cNvSpPr/>
          <p:nvPr/>
        </p:nvSpPr>
        <p:spPr>
          <a:xfrm>
            <a:off x="855168" y="540483"/>
            <a:ext cx="676207" cy="662056"/>
          </a:xfrm>
          <a:prstGeom prst="ellipse">
            <a:avLst/>
          </a:prstGeom>
          <a:solidFill>
            <a:srgbClr val="FF59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58686-20C7-5056-62AD-1F16A207FCC1}"/>
              </a:ext>
            </a:extLst>
          </p:cNvPr>
          <p:cNvSpPr txBox="1"/>
          <p:nvPr/>
        </p:nvSpPr>
        <p:spPr>
          <a:xfrm>
            <a:off x="2074970" y="513464"/>
            <a:ext cx="708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Tema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Penulisan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Ilmiah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9208FE-8BDF-ECA5-2CCE-8330B0CDEC70}"/>
              </a:ext>
            </a:extLst>
          </p:cNvPr>
          <p:cNvSpPr txBox="1"/>
          <p:nvPr/>
        </p:nvSpPr>
        <p:spPr>
          <a:xfrm>
            <a:off x="1465513" y="1765226"/>
            <a:ext cx="86497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Aplikasi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berbasis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CRM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untuk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meningkatkan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retensi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pelanggan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Penggunaan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CRM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untuk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segmentasi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pelanggan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berdasarkan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perilaku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transaksi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dan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memberikan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penawaran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produk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lebih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relevan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CRM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untuk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mengelola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keluhan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pelanggan</a:t>
            </a:r>
            <a:r>
              <a:rPr lang="en-US" sz="2400" dirty="0">
                <a:solidFill>
                  <a:srgbClr val="000000"/>
                </a:solidFill>
                <a:latin typeface="Tw Cen MT" panose="020B0602020104020603" pitchFamily="34" charset="0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pengelolaan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rekam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medis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pasien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ERP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membantu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perusahaan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mengelola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stok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barang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secara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real-time dan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membantu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dalam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perencanaan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rute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pengelolaan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armada, dan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pelacakan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pengiriman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D812F54-2FEC-03CE-B3E7-67FF3D32DED7}"/>
              </a:ext>
            </a:extLst>
          </p:cNvPr>
          <p:cNvSpPr/>
          <p:nvPr/>
        </p:nvSpPr>
        <p:spPr>
          <a:xfrm>
            <a:off x="11023600" y="233744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484F2A-7F44-4FDA-7D12-A5FC42E8613E}"/>
              </a:ext>
            </a:extLst>
          </p:cNvPr>
          <p:cNvSpPr txBox="1"/>
          <p:nvPr/>
        </p:nvSpPr>
        <p:spPr>
          <a:xfrm rot="16200000">
            <a:off x="10872792" y="3256289"/>
            <a:ext cx="1992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Materi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0EEF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E78B1E-11F6-7E69-230B-2FBB6DA9D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827" y="3309881"/>
            <a:ext cx="530398" cy="5303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F00506-93D5-8C74-7924-612D5FCA8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67" y="673374"/>
            <a:ext cx="402371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34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BA2E0-C6B2-9F02-50E5-4005DCA1E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val 65">
            <a:extLst>
              <a:ext uri="{FF2B5EF4-FFF2-40B4-BE49-F238E27FC236}">
                <a16:creationId xmlns:a16="http://schemas.microsoft.com/office/drawing/2014/main" id="{F569F776-E2F3-0A9D-2D29-00B3E2C77B0E}"/>
              </a:ext>
            </a:extLst>
          </p:cNvPr>
          <p:cNvSpPr/>
          <p:nvPr/>
        </p:nvSpPr>
        <p:spPr>
          <a:xfrm>
            <a:off x="428207" y="435380"/>
            <a:ext cx="676207" cy="662056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9159C5E-76DC-7FC3-B33E-95A328D1B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38" y="567211"/>
            <a:ext cx="406909" cy="398394"/>
          </a:xfrm>
          <a:prstGeom prst="rect">
            <a:avLst/>
          </a:prstGeom>
          <a:solidFill>
            <a:srgbClr val="5D7373"/>
          </a:solidFill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B28F748-A547-EB58-693D-8815FFBEEAEE}"/>
              </a:ext>
            </a:extLst>
          </p:cNvPr>
          <p:cNvSpPr txBox="1"/>
          <p:nvPr/>
        </p:nvSpPr>
        <p:spPr>
          <a:xfrm>
            <a:off x="1144404" y="462825"/>
            <a:ext cx="7089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D73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Kesimpulan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6FDE3F-6897-3FFE-AFEA-1149ED37E600}"/>
              </a:ext>
            </a:extLst>
          </p:cNvPr>
          <p:cNvSpPr txBox="1"/>
          <p:nvPr/>
        </p:nvSpPr>
        <p:spPr>
          <a:xfrm>
            <a:off x="1295605" y="1806355"/>
            <a:ext cx="8010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Berdasarkan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hasil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penelitian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telah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berhasil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dibuat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………….. dan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telah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melalui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tahapan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…………..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Sehingga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dapat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diakses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melalui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…………..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C06EB2B-5594-61BF-0E80-5424D36E9495}"/>
              </a:ext>
            </a:extLst>
          </p:cNvPr>
          <p:cNvSpPr/>
          <p:nvPr/>
        </p:nvSpPr>
        <p:spPr>
          <a:xfrm>
            <a:off x="10860071" y="1943301"/>
            <a:ext cx="1331929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4C7C3-0711-F185-B874-955FB50ED85E}"/>
              </a:ext>
            </a:extLst>
          </p:cNvPr>
          <p:cNvSpPr txBox="1"/>
          <p:nvPr/>
        </p:nvSpPr>
        <p:spPr>
          <a:xfrm rot="16200000">
            <a:off x="10827563" y="2887803"/>
            <a:ext cx="199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Kesimpulan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E28F1-16DD-2330-56BB-B5948C31F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163285" y="2942124"/>
            <a:ext cx="40846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19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C3241-7DDB-A61F-3EAE-257E3E08B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val 65">
            <a:extLst>
              <a:ext uri="{FF2B5EF4-FFF2-40B4-BE49-F238E27FC236}">
                <a16:creationId xmlns:a16="http://schemas.microsoft.com/office/drawing/2014/main" id="{916BA586-7849-C5FC-9CEF-E532E65F15D5}"/>
              </a:ext>
            </a:extLst>
          </p:cNvPr>
          <p:cNvSpPr/>
          <p:nvPr/>
        </p:nvSpPr>
        <p:spPr>
          <a:xfrm>
            <a:off x="428207" y="435380"/>
            <a:ext cx="676207" cy="662056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C79031D-9F2E-6824-8DCC-C4CB995ED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38" y="567211"/>
            <a:ext cx="406909" cy="398394"/>
          </a:xfrm>
          <a:prstGeom prst="rect">
            <a:avLst/>
          </a:prstGeom>
          <a:solidFill>
            <a:srgbClr val="5D7373"/>
          </a:solidFill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36B28D22-692A-3B57-C754-49DBD37F52B4}"/>
              </a:ext>
            </a:extLst>
          </p:cNvPr>
          <p:cNvSpPr txBox="1"/>
          <p:nvPr/>
        </p:nvSpPr>
        <p:spPr>
          <a:xfrm>
            <a:off x="1144404" y="462825"/>
            <a:ext cx="7089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5D73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Saran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1CAC95C-D4A1-1DE1-1F40-52E4858B4E57}"/>
              </a:ext>
            </a:extLst>
          </p:cNvPr>
          <p:cNvSpPr txBox="1"/>
          <p:nvPr/>
        </p:nvSpPr>
        <p:spPr>
          <a:xfrm>
            <a:off x="1295605" y="1806355"/>
            <a:ext cx="8010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Penelitian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ini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masih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dapat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dikembangkan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dalam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bidang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fitur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……..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588D7A0-103D-AD07-A5D7-D3C05014C305}"/>
              </a:ext>
            </a:extLst>
          </p:cNvPr>
          <p:cNvSpPr/>
          <p:nvPr/>
        </p:nvSpPr>
        <p:spPr>
          <a:xfrm>
            <a:off x="10860071" y="1943301"/>
            <a:ext cx="1331929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17DCE-F620-155C-880F-1C8C82A743D2}"/>
              </a:ext>
            </a:extLst>
          </p:cNvPr>
          <p:cNvSpPr txBox="1"/>
          <p:nvPr/>
        </p:nvSpPr>
        <p:spPr>
          <a:xfrm rot="16200000">
            <a:off x="10827563" y="2887803"/>
            <a:ext cx="199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Saran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8D71F-FF2D-E79C-884C-A720CF15B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9217" y="2901230"/>
            <a:ext cx="603556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1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37E0308-9F5F-4A6F-9687-329DC54869D4}"/>
              </a:ext>
            </a:extLst>
          </p:cNvPr>
          <p:cNvSpPr txBox="1"/>
          <p:nvPr/>
        </p:nvSpPr>
        <p:spPr>
          <a:xfrm>
            <a:off x="907700" y="570274"/>
            <a:ext cx="9729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D7373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DAFTAR PUSTAKA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4AA294A-12B6-4145-BFA7-068AD665F167}"/>
              </a:ext>
            </a:extLst>
          </p:cNvPr>
          <p:cNvSpPr/>
          <p:nvPr/>
        </p:nvSpPr>
        <p:spPr>
          <a:xfrm>
            <a:off x="191503" y="513333"/>
            <a:ext cx="676207" cy="66205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5BF252-CCAC-4FEE-80C9-A34213484439}"/>
              </a:ext>
            </a:extLst>
          </p:cNvPr>
          <p:cNvSpPr txBox="1"/>
          <p:nvPr/>
        </p:nvSpPr>
        <p:spPr>
          <a:xfrm>
            <a:off x="1233894" y="1270968"/>
            <a:ext cx="921338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Birra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Lailatul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Nafiisa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Yayang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Novealita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Wahono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Putri,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Qurratu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Ayunin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, 2022,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Dashboard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Visualisasi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Data UMK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Sebagai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Alat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Pengambilan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Keputusan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Menggunakan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Microsoft Power BI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Jurnal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Akuntansi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dan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Manajemen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, Vol. 17, No. 2, 2022, Hal. 86 - 105.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461963" marR="0" lvl="0" indent="-461963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Nugroho, J. C., Wijaya, I. N. Y. A., &amp; 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Redioka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, A. A. N., 2021,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Penerapan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Aplikasi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Business  Intelligence  Pada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Manajemen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 Report  Guna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Menunjang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Pengambilan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Keputusan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Jutisi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Jurnal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Ilmiah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Teknik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Informatika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Dan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Sistem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Informasi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), Vol.10, No. 2,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hal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. 335.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461963" marR="0" lvl="0" indent="-461963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Zamzami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, F., 2021,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Sistem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Informasi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Akuntansi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, Pram’s ed.,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Penerbit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Gadjah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Mada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UniversityPress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461963" marR="0" lvl="0" indent="-461963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Microsoft, 2023,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Menggunakan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metrik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Power BI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untuk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meningkatkan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hasil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di Microsoft Teams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, https://learn.microsoft.com/id-id/power-bi/consumer/business-user-teams-goals, 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diakses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30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Maret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2023].</a:t>
            </a:r>
          </a:p>
        </p:txBody>
      </p:sp>
      <p:sp>
        <p:nvSpPr>
          <p:cNvPr id="2" name="Freeform: Shape 96">
            <a:extLst>
              <a:ext uri="{FF2B5EF4-FFF2-40B4-BE49-F238E27FC236}">
                <a16:creationId xmlns:a16="http://schemas.microsoft.com/office/drawing/2014/main" id="{2CC6B03C-9EDF-69EC-804A-987B618AA41B}"/>
              </a:ext>
            </a:extLst>
          </p:cNvPr>
          <p:cNvSpPr/>
          <p:nvPr/>
        </p:nvSpPr>
        <p:spPr>
          <a:xfrm>
            <a:off x="10860071" y="2527473"/>
            <a:ext cx="1331929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D864EE-05BC-E5FF-CDE1-AA4290166121}"/>
              </a:ext>
            </a:extLst>
          </p:cNvPr>
          <p:cNvSpPr txBox="1"/>
          <p:nvPr/>
        </p:nvSpPr>
        <p:spPr>
          <a:xfrm rot="16200000">
            <a:off x="10827563" y="3502753"/>
            <a:ext cx="1992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Daftar Pustaka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00F2D-956C-E773-6BA9-BA095DCC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41" y="3473669"/>
            <a:ext cx="603556" cy="530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D09F42-359F-5F8A-B391-3673B4446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238286">
            <a:off x="212523" y="578483"/>
            <a:ext cx="603556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36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5941488 h 6858000"/>
              <a:gd name="connsiteX1" fmla="*/ 12192000 w 12192000"/>
              <a:gd name="connsiteY1" fmla="*/ 6378617 h 6858000"/>
              <a:gd name="connsiteX2" fmla="*/ 11962902 w 12192000"/>
              <a:gd name="connsiteY2" fmla="*/ 6630688 h 6858000"/>
              <a:gd name="connsiteX3" fmla="*/ 11805652 w 12192000"/>
              <a:gd name="connsiteY3" fmla="*/ 6780612 h 6858000"/>
              <a:gd name="connsiteX4" fmla="*/ 11716312 w 12192000"/>
              <a:gd name="connsiteY4" fmla="*/ 6858000 h 6858000"/>
              <a:gd name="connsiteX5" fmla="*/ 11283043 w 12192000"/>
              <a:gd name="connsiteY5" fmla="*/ 6858000 h 6858000"/>
              <a:gd name="connsiteX6" fmla="*/ 11308144 w 12192000"/>
              <a:gd name="connsiteY6" fmla="*/ 6840150 h 6858000"/>
              <a:gd name="connsiteX7" fmla="*/ 12045993 w 12192000"/>
              <a:gd name="connsiteY7" fmla="*/ 6136740 h 6858000"/>
              <a:gd name="connsiteX8" fmla="*/ 12192000 w 12192000"/>
              <a:gd name="connsiteY8" fmla="*/ 4675361 h 6858000"/>
              <a:gd name="connsiteX9" fmla="*/ 12192000 w 12192000"/>
              <a:gd name="connsiteY9" fmla="*/ 5253092 h 6858000"/>
              <a:gd name="connsiteX10" fmla="*/ 12178367 w 12192000"/>
              <a:gd name="connsiteY10" fmla="*/ 5281393 h 6858000"/>
              <a:gd name="connsiteX11" fmla="*/ 10613604 w 12192000"/>
              <a:gd name="connsiteY11" fmla="*/ 6846156 h 6858000"/>
              <a:gd name="connsiteX12" fmla="*/ 10590478 w 12192000"/>
              <a:gd name="connsiteY12" fmla="*/ 6858000 h 6858000"/>
              <a:gd name="connsiteX13" fmla="*/ 10024717 w 12192000"/>
              <a:gd name="connsiteY13" fmla="*/ 6858000 h 6858000"/>
              <a:gd name="connsiteX14" fmla="*/ 10183345 w 12192000"/>
              <a:gd name="connsiteY14" fmla="*/ 6795455 h 6858000"/>
              <a:gd name="connsiteX15" fmla="*/ 12127666 w 12192000"/>
              <a:gd name="connsiteY15" fmla="*/ 4851134 h 6858000"/>
              <a:gd name="connsiteX16" fmla="*/ 8761210 w 12192000"/>
              <a:gd name="connsiteY16" fmla="*/ 320192 h 6858000"/>
              <a:gd name="connsiteX17" fmla="*/ 5650276 w 12192000"/>
              <a:gd name="connsiteY17" fmla="*/ 3431127 h 6858000"/>
              <a:gd name="connsiteX18" fmla="*/ 8761210 w 12192000"/>
              <a:gd name="connsiteY18" fmla="*/ 6542062 h 6858000"/>
              <a:gd name="connsiteX19" fmla="*/ 11872145 w 12192000"/>
              <a:gd name="connsiteY19" fmla="*/ 3431127 h 6858000"/>
              <a:gd name="connsiteX20" fmla="*/ 8761210 w 12192000"/>
              <a:gd name="connsiteY20" fmla="*/ 320192 h 6858000"/>
              <a:gd name="connsiteX21" fmla="*/ 8761210 w 12192000"/>
              <a:gd name="connsiteY21" fmla="*/ 122114 h 6858000"/>
              <a:gd name="connsiteX22" fmla="*/ 12070223 w 12192000"/>
              <a:gd name="connsiteY22" fmla="*/ 3431127 h 6858000"/>
              <a:gd name="connsiteX23" fmla="*/ 8761210 w 12192000"/>
              <a:gd name="connsiteY23" fmla="*/ 6740140 h 6858000"/>
              <a:gd name="connsiteX24" fmla="*/ 5452197 w 12192000"/>
              <a:gd name="connsiteY24" fmla="*/ 3431127 h 6858000"/>
              <a:gd name="connsiteX25" fmla="*/ 8761210 w 12192000"/>
              <a:gd name="connsiteY25" fmla="*/ 122114 h 6858000"/>
              <a:gd name="connsiteX26" fmla="*/ 10024723 w 12192000"/>
              <a:gd name="connsiteY26" fmla="*/ 0 h 6858000"/>
              <a:gd name="connsiteX27" fmla="*/ 12191998 w 12192000"/>
              <a:gd name="connsiteY27" fmla="*/ 0 h 6858000"/>
              <a:gd name="connsiteX28" fmla="*/ 12191998 w 12192000"/>
              <a:gd name="connsiteY28" fmla="*/ 479372 h 6858000"/>
              <a:gd name="connsiteX29" fmla="*/ 12192000 w 12192000"/>
              <a:gd name="connsiteY29" fmla="*/ 479374 h 6858000"/>
              <a:gd name="connsiteX30" fmla="*/ 12192000 w 12192000"/>
              <a:gd name="connsiteY30" fmla="*/ 916503 h 6858000"/>
              <a:gd name="connsiteX31" fmla="*/ 12191998 w 12192000"/>
              <a:gd name="connsiteY31" fmla="*/ 916500 h 6858000"/>
              <a:gd name="connsiteX32" fmla="*/ 12191998 w 12192000"/>
              <a:gd name="connsiteY32" fmla="*/ 1604903 h 6858000"/>
              <a:gd name="connsiteX33" fmla="*/ 12192000 w 12192000"/>
              <a:gd name="connsiteY33" fmla="*/ 1604907 h 6858000"/>
              <a:gd name="connsiteX34" fmla="*/ 12192000 w 12192000"/>
              <a:gd name="connsiteY34" fmla="*/ 2182637 h 6858000"/>
              <a:gd name="connsiteX35" fmla="*/ 12127666 w 12192000"/>
              <a:gd name="connsiteY35" fmla="*/ 2006864 h 6858000"/>
              <a:gd name="connsiteX36" fmla="*/ 10183345 w 12192000"/>
              <a:gd name="connsiteY36" fmla="*/ 62543 h 6858000"/>
              <a:gd name="connsiteX37" fmla="*/ 0 w 12192000"/>
              <a:gd name="connsiteY37" fmla="*/ 0 h 6858000"/>
              <a:gd name="connsiteX38" fmla="*/ 7497698 w 12192000"/>
              <a:gd name="connsiteY38" fmla="*/ 0 h 6858000"/>
              <a:gd name="connsiteX39" fmla="*/ 7339076 w 12192000"/>
              <a:gd name="connsiteY39" fmla="*/ 62543 h 6858000"/>
              <a:gd name="connsiteX40" fmla="*/ 5107639 w 12192000"/>
              <a:gd name="connsiteY40" fmla="*/ 3428999 h 6858000"/>
              <a:gd name="connsiteX41" fmla="*/ 7339076 w 12192000"/>
              <a:gd name="connsiteY41" fmla="*/ 6795455 h 6858000"/>
              <a:gd name="connsiteX42" fmla="*/ 7497703 w 12192000"/>
              <a:gd name="connsiteY42" fmla="*/ 6858000 h 6858000"/>
              <a:gd name="connsiteX43" fmla="*/ 6931943 w 12192000"/>
              <a:gd name="connsiteY43" fmla="*/ 6858000 h 6858000"/>
              <a:gd name="connsiteX44" fmla="*/ 6908817 w 12192000"/>
              <a:gd name="connsiteY44" fmla="*/ 6846156 h 6858000"/>
              <a:gd name="connsiteX45" fmla="*/ 4875010 w 12192000"/>
              <a:gd name="connsiteY45" fmla="*/ 3428999 h 6858000"/>
              <a:gd name="connsiteX46" fmla="*/ 4875011 w 12192000"/>
              <a:gd name="connsiteY46" fmla="*/ 3428995 h 6858000"/>
              <a:gd name="connsiteX47" fmla="*/ 4504373 w 12192000"/>
              <a:gd name="connsiteY47" fmla="*/ 3428995 h 6858000"/>
              <a:gd name="connsiteX48" fmla="*/ 6214277 w 12192000"/>
              <a:gd name="connsiteY48" fmla="*/ 6840150 h 6858000"/>
              <a:gd name="connsiteX49" fmla="*/ 6239378 w 12192000"/>
              <a:gd name="connsiteY49" fmla="*/ 6858000 h 6858000"/>
              <a:gd name="connsiteX50" fmla="*/ 5806109 w 12192000"/>
              <a:gd name="connsiteY50" fmla="*/ 6858000 h 6858000"/>
              <a:gd name="connsiteX51" fmla="*/ 5716769 w 12192000"/>
              <a:gd name="connsiteY51" fmla="*/ 6780612 h 6858000"/>
              <a:gd name="connsiteX52" fmla="*/ 4233333 w 12192000"/>
              <a:gd name="connsiteY52" fmla="*/ 3428995 h 6858000"/>
              <a:gd name="connsiteX53" fmla="*/ 0 w 12192000"/>
              <a:gd name="connsiteY53" fmla="*/ 3428995 h 6858000"/>
            </a:gdLst>
            <a:ahLst/>
            <a:cxnLst/>
            <a:rect l="l" t="t" r="r" b="b"/>
            <a:pathLst>
              <a:path w="12192000" h="6858000">
                <a:moveTo>
                  <a:pt x="12192000" y="5941488"/>
                </a:moveTo>
                <a:lnTo>
                  <a:pt x="12192000" y="6378617"/>
                </a:lnTo>
                <a:lnTo>
                  <a:pt x="11962902" y="6630688"/>
                </a:lnTo>
                <a:cubicBezTo>
                  <a:pt x="11911691" y="6681899"/>
                  <a:pt x="11859258" y="6731890"/>
                  <a:pt x="11805652" y="6780612"/>
                </a:cubicBezTo>
                <a:lnTo>
                  <a:pt x="11716312" y="6858000"/>
                </a:lnTo>
                <a:lnTo>
                  <a:pt x="11283043" y="6858000"/>
                </a:lnTo>
                <a:lnTo>
                  <a:pt x="11308144" y="6840150"/>
                </a:lnTo>
                <a:cubicBezTo>
                  <a:pt x="11581307" y="6635865"/>
                  <a:pt x="11829114" y="6399537"/>
                  <a:pt x="12045993" y="6136740"/>
                </a:cubicBezTo>
                <a:close/>
                <a:moveTo>
                  <a:pt x="12192000" y="4675361"/>
                </a:moveTo>
                <a:lnTo>
                  <a:pt x="12192000" y="5253092"/>
                </a:lnTo>
                <a:lnTo>
                  <a:pt x="12178367" y="5281393"/>
                </a:lnTo>
                <a:cubicBezTo>
                  <a:pt x="11819410" y="5942171"/>
                  <a:pt x="11274382" y="6487200"/>
                  <a:pt x="10613604" y="6846156"/>
                </a:cubicBezTo>
                <a:lnTo>
                  <a:pt x="10590478" y="6858000"/>
                </a:lnTo>
                <a:lnTo>
                  <a:pt x="10024717" y="6858000"/>
                </a:lnTo>
                <a:lnTo>
                  <a:pt x="10183345" y="6795455"/>
                </a:lnTo>
                <a:cubicBezTo>
                  <a:pt x="11057560" y="6425694"/>
                  <a:pt x="11757905" y="5725349"/>
                  <a:pt x="12127666" y="4851134"/>
                </a:cubicBezTo>
                <a:close/>
                <a:moveTo>
                  <a:pt x="8761210" y="320192"/>
                </a:moveTo>
                <a:cubicBezTo>
                  <a:pt x="7043088" y="320192"/>
                  <a:pt x="5650276" y="1713005"/>
                  <a:pt x="5650276" y="3431127"/>
                </a:cubicBezTo>
                <a:cubicBezTo>
                  <a:pt x="5650276" y="5149249"/>
                  <a:pt x="7043088" y="6542062"/>
                  <a:pt x="8761210" y="6542062"/>
                </a:cubicBezTo>
                <a:cubicBezTo>
                  <a:pt x="10479332" y="6542062"/>
                  <a:pt x="11872145" y="5149249"/>
                  <a:pt x="11872145" y="3431127"/>
                </a:cubicBezTo>
                <a:cubicBezTo>
                  <a:pt x="11872145" y="1713005"/>
                  <a:pt x="10479332" y="320192"/>
                  <a:pt x="8761210" y="320192"/>
                </a:cubicBezTo>
                <a:close/>
                <a:moveTo>
                  <a:pt x="8761210" y="122114"/>
                </a:moveTo>
                <a:cubicBezTo>
                  <a:pt x="10588727" y="122114"/>
                  <a:pt x="12070223" y="1603610"/>
                  <a:pt x="12070223" y="3431127"/>
                </a:cubicBezTo>
                <a:cubicBezTo>
                  <a:pt x="12070223" y="5258644"/>
                  <a:pt x="10588727" y="6740140"/>
                  <a:pt x="8761210" y="6740140"/>
                </a:cubicBezTo>
                <a:cubicBezTo>
                  <a:pt x="6933693" y="6740140"/>
                  <a:pt x="5452197" y="5258644"/>
                  <a:pt x="5452197" y="3431127"/>
                </a:cubicBezTo>
                <a:cubicBezTo>
                  <a:pt x="5452197" y="1603610"/>
                  <a:pt x="6933693" y="122114"/>
                  <a:pt x="8761210" y="122114"/>
                </a:cubicBezTo>
                <a:close/>
                <a:moveTo>
                  <a:pt x="10024723" y="0"/>
                </a:moveTo>
                <a:lnTo>
                  <a:pt x="12191998" y="0"/>
                </a:lnTo>
                <a:lnTo>
                  <a:pt x="12191998" y="479372"/>
                </a:lnTo>
                <a:lnTo>
                  <a:pt x="12192000" y="479374"/>
                </a:lnTo>
                <a:lnTo>
                  <a:pt x="12192000" y="916503"/>
                </a:lnTo>
                <a:lnTo>
                  <a:pt x="12191998" y="916500"/>
                </a:lnTo>
                <a:lnTo>
                  <a:pt x="12191998" y="1604903"/>
                </a:lnTo>
                <a:lnTo>
                  <a:pt x="12192000" y="1604907"/>
                </a:lnTo>
                <a:lnTo>
                  <a:pt x="12192000" y="2182637"/>
                </a:lnTo>
                <a:lnTo>
                  <a:pt x="12127666" y="2006864"/>
                </a:lnTo>
                <a:cubicBezTo>
                  <a:pt x="11757905" y="1132649"/>
                  <a:pt x="11057560" y="432305"/>
                  <a:pt x="10183345" y="62543"/>
                </a:cubicBezTo>
                <a:close/>
                <a:moveTo>
                  <a:pt x="0" y="0"/>
                </a:moveTo>
                <a:lnTo>
                  <a:pt x="7497698" y="0"/>
                </a:lnTo>
                <a:lnTo>
                  <a:pt x="7339076" y="62543"/>
                </a:lnTo>
                <a:cubicBezTo>
                  <a:pt x="6027754" y="617185"/>
                  <a:pt x="5107639" y="1915640"/>
                  <a:pt x="5107639" y="3428999"/>
                </a:cubicBezTo>
                <a:cubicBezTo>
                  <a:pt x="5107639" y="4942358"/>
                  <a:pt x="6027754" y="6240813"/>
                  <a:pt x="7339076" y="6795455"/>
                </a:cubicBezTo>
                <a:lnTo>
                  <a:pt x="7497703" y="6858000"/>
                </a:lnTo>
                <a:lnTo>
                  <a:pt x="6931943" y="6858000"/>
                </a:lnTo>
                <a:lnTo>
                  <a:pt x="6908817" y="6846156"/>
                </a:lnTo>
                <a:cubicBezTo>
                  <a:pt x="5697391" y="6188070"/>
                  <a:pt x="4875010" y="4904573"/>
                  <a:pt x="4875010" y="3428999"/>
                </a:cubicBezTo>
                <a:lnTo>
                  <a:pt x="4875011" y="3428995"/>
                </a:lnTo>
                <a:lnTo>
                  <a:pt x="4504373" y="3428995"/>
                </a:lnTo>
                <a:cubicBezTo>
                  <a:pt x="4504373" y="4824894"/>
                  <a:pt x="5176260" y="6063864"/>
                  <a:pt x="6214277" y="6840150"/>
                </a:cubicBezTo>
                <a:lnTo>
                  <a:pt x="6239378" y="6858000"/>
                </a:lnTo>
                <a:lnTo>
                  <a:pt x="5806109" y="6858000"/>
                </a:lnTo>
                <a:lnTo>
                  <a:pt x="5716769" y="6780612"/>
                </a:lnTo>
                <a:cubicBezTo>
                  <a:pt x="4805463" y="5952337"/>
                  <a:pt x="4233333" y="4757480"/>
                  <a:pt x="4233333" y="3428995"/>
                </a:cubicBezTo>
                <a:lnTo>
                  <a:pt x="0" y="3428995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76000" y="1377387"/>
            <a:ext cx="7950200" cy="5011837"/>
          </a:xfrm>
          <a:prstGeom prst="roundRect">
            <a:avLst>
              <a:gd name="adj" fmla="val 433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-1" y="576001"/>
            <a:ext cx="12192000" cy="6281999"/>
          </a:xfrm>
          <a:custGeom>
            <a:avLst/>
            <a:gdLst>
              <a:gd name="connsiteX0" fmla="*/ 8763001 w 12192000"/>
              <a:gd name="connsiteY0" fmla="*/ 0 h 6281999"/>
              <a:gd name="connsiteX1" fmla="*/ 11616001 w 12192000"/>
              <a:gd name="connsiteY1" fmla="*/ 2853000 h 6281999"/>
              <a:gd name="connsiteX2" fmla="*/ 10122910 w 12192000"/>
              <a:gd name="connsiteY2" fmla="*/ 5361658 h 6281999"/>
              <a:gd name="connsiteX3" fmla="*/ 10005954 w 12192000"/>
              <a:gd name="connsiteY3" fmla="*/ 5417999 h 6281999"/>
              <a:gd name="connsiteX4" fmla="*/ 12192000 w 12192000"/>
              <a:gd name="connsiteY4" fmla="*/ 5417999 h 6281999"/>
              <a:gd name="connsiteX5" fmla="*/ 12192000 w 12192000"/>
              <a:gd name="connsiteY5" fmla="*/ 6281999 h 6281999"/>
              <a:gd name="connsiteX6" fmla="*/ 0 w 12192000"/>
              <a:gd name="connsiteY6" fmla="*/ 6281999 h 6281999"/>
              <a:gd name="connsiteX7" fmla="*/ 0 w 12192000"/>
              <a:gd name="connsiteY7" fmla="*/ 5417999 h 6281999"/>
              <a:gd name="connsiteX8" fmla="*/ 7520048 w 12192000"/>
              <a:gd name="connsiteY8" fmla="*/ 5417999 h 6281999"/>
              <a:gd name="connsiteX9" fmla="*/ 7403092 w 12192000"/>
              <a:gd name="connsiteY9" fmla="*/ 5361658 h 6281999"/>
              <a:gd name="connsiteX10" fmla="*/ 5910001 w 12192000"/>
              <a:gd name="connsiteY10" fmla="*/ 2853000 h 6281999"/>
              <a:gd name="connsiteX11" fmla="*/ 8763001 w 12192000"/>
              <a:gd name="connsiteY11" fmla="*/ 0 h 6281999"/>
            </a:gdLst>
            <a:ahLst/>
            <a:cxnLst/>
            <a:rect l="l" t="t" r="r" b="b"/>
            <a:pathLst>
              <a:path w="12192000" h="6281999">
                <a:moveTo>
                  <a:pt x="8763001" y="0"/>
                </a:moveTo>
                <a:cubicBezTo>
                  <a:pt x="10338669" y="0"/>
                  <a:pt x="11616001" y="1277332"/>
                  <a:pt x="11616001" y="2853000"/>
                </a:cubicBezTo>
                <a:cubicBezTo>
                  <a:pt x="11616001" y="3936272"/>
                  <a:pt x="11012262" y="4878533"/>
                  <a:pt x="10122910" y="5361658"/>
                </a:cubicBezTo>
                <a:lnTo>
                  <a:pt x="10005954" y="5417999"/>
                </a:lnTo>
                <a:lnTo>
                  <a:pt x="12192000" y="5417999"/>
                </a:lnTo>
                <a:lnTo>
                  <a:pt x="12192000" y="6281999"/>
                </a:lnTo>
                <a:lnTo>
                  <a:pt x="0" y="6281999"/>
                </a:lnTo>
                <a:lnTo>
                  <a:pt x="0" y="5417999"/>
                </a:lnTo>
                <a:lnTo>
                  <a:pt x="7520048" y="5417999"/>
                </a:lnTo>
                <a:lnTo>
                  <a:pt x="7403092" y="5361658"/>
                </a:lnTo>
                <a:cubicBezTo>
                  <a:pt x="6513740" y="4878533"/>
                  <a:pt x="5910001" y="3936272"/>
                  <a:pt x="5910001" y="2853000"/>
                </a:cubicBezTo>
                <a:cubicBezTo>
                  <a:pt x="5910001" y="1277332"/>
                  <a:pt x="7187333" y="0"/>
                  <a:pt x="876300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8000">
                <a:schemeClr val="accent1">
                  <a:lumMod val="60000"/>
                  <a:lumOff val="40000"/>
                </a:schemeClr>
              </a:gs>
              <a:gs pos="66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9360000" scaled="0"/>
          </a:gra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23625" y="1666754"/>
            <a:ext cx="4655372" cy="282422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Fira Sans Black"/>
                <a:ea typeface="Fira Sans Black"/>
                <a:cs typeface="Fira Sans Black"/>
              </a:rPr>
              <a:t>Thanks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95915" y="5401151"/>
            <a:ext cx="1094931" cy="420698"/>
          </a:xfrm>
          <a:prstGeom prst="roundRect">
            <a:avLst>
              <a:gd name="adj" fmla="val 26277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8000">
                <a:schemeClr val="accent1">
                  <a:lumMod val="60000"/>
                  <a:lumOff val="40000"/>
                </a:schemeClr>
              </a:gs>
              <a:gs pos="66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9360000" scaled="0"/>
          </a:gra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2025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901650" y="4761646"/>
            <a:ext cx="4676172" cy="497711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81498" y="4800820"/>
            <a:ext cx="4516477" cy="41936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Widiastuti</a:t>
            </a:r>
            <a:r>
              <a:rPr kumimoji="1" lang="en-US" altLang="zh-CN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, </a:t>
            </a:r>
            <a:r>
              <a:rPr kumimoji="1" lang="en-US" altLang="zh-CN" sz="18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SKom</a:t>
            </a:r>
            <a:r>
              <a:rPr kumimoji="1" lang="en-US" altLang="zh-CN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., MMSI</a:t>
            </a:r>
            <a:endParaRPr kumimoji="1" lang="zh-CN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alphaModFix/>
          </a:blip>
          <a:srcRect l="194" t="53968" r="53398" b="2987"/>
          <a:stretch>
            <a:fillRect/>
          </a:stretch>
        </p:blipFill>
        <p:spPr>
          <a:xfrm>
            <a:off x="6041985" y="706055"/>
            <a:ext cx="5428528" cy="5428528"/>
          </a:xfrm>
          <a:custGeom>
            <a:avLst/>
            <a:gdLst/>
            <a:ahLst/>
            <a:cxnLst/>
            <a:rect l="l" t="t" r="r" b="b"/>
            <a:pathLst>
              <a:path w="5422900" h="5422900">
                <a:moveTo>
                  <a:pt x="2714264" y="0"/>
                </a:moveTo>
                <a:cubicBezTo>
                  <a:pt x="4213311" y="0"/>
                  <a:pt x="5428528" y="1215217"/>
                  <a:pt x="5428528" y="2714264"/>
                </a:cubicBezTo>
                <a:cubicBezTo>
                  <a:pt x="5428528" y="4213311"/>
                  <a:pt x="4213311" y="5428528"/>
                  <a:pt x="2714264" y="5428528"/>
                </a:cubicBezTo>
                <a:cubicBezTo>
                  <a:pt x="1215218" y="5428528"/>
                  <a:pt x="0" y="4213311"/>
                  <a:pt x="0" y="2714264"/>
                </a:cubicBezTo>
                <a:cubicBezTo>
                  <a:pt x="0" y="1215217"/>
                  <a:pt x="1215218" y="0"/>
                  <a:pt x="271426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FBCE0-24C7-40E6-704E-CF4F72F80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15" y="1809111"/>
            <a:ext cx="829128" cy="78035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44AA294A-12B6-4145-BFA7-068AD665F167}"/>
              </a:ext>
            </a:extLst>
          </p:cNvPr>
          <p:cNvSpPr/>
          <p:nvPr/>
        </p:nvSpPr>
        <p:spPr>
          <a:xfrm>
            <a:off x="191503" y="513333"/>
            <a:ext cx="676207" cy="66205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5BF252-CCAC-4FEE-80C9-A34213484439}"/>
              </a:ext>
            </a:extLst>
          </p:cNvPr>
          <p:cNvSpPr txBox="1"/>
          <p:nvPr/>
        </p:nvSpPr>
        <p:spPr>
          <a:xfrm>
            <a:off x="1159645" y="1651863"/>
            <a:ext cx="86245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Buatlah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draft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penulisan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bagian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Pendahuluan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Kirim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ke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prodisi@gunadarma.ac.id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Paling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lambat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Sabtu / 19 April 2024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pukul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23.59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Nama file: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NamaMahasiswa_DraftBagian1</a:t>
            </a:r>
          </a:p>
          <a:p>
            <a:pPr marL="1257300" marR="0" lvl="2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Contoh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: Widiastuti_DraftBagian1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Mahasiswa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mengirim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draft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bagian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1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mendapatkan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sertifikat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Sertifikat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dikirimkan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ke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email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peserta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7E0308-9F5F-4A6F-9687-329DC54869D4}"/>
              </a:ext>
            </a:extLst>
          </p:cNvPr>
          <p:cNvSpPr txBox="1"/>
          <p:nvPr/>
        </p:nvSpPr>
        <p:spPr>
          <a:xfrm>
            <a:off x="1159645" y="647216"/>
            <a:ext cx="9729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TUGAS</a:t>
            </a:r>
          </a:p>
        </p:txBody>
      </p:sp>
      <p:sp>
        <p:nvSpPr>
          <p:cNvPr id="2" name="Freeform: Shape 96">
            <a:extLst>
              <a:ext uri="{FF2B5EF4-FFF2-40B4-BE49-F238E27FC236}">
                <a16:creationId xmlns:a16="http://schemas.microsoft.com/office/drawing/2014/main" id="{D0E716F0-41CA-B727-C141-B223F081D341}"/>
              </a:ext>
            </a:extLst>
          </p:cNvPr>
          <p:cNvSpPr/>
          <p:nvPr/>
        </p:nvSpPr>
        <p:spPr>
          <a:xfrm>
            <a:off x="10860071" y="2527473"/>
            <a:ext cx="1331929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FF7D01-FEBD-8E02-384D-C9198531B0FC}"/>
              </a:ext>
            </a:extLst>
          </p:cNvPr>
          <p:cNvSpPr txBox="1"/>
          <p:nvPr/>
        </p:nvSpPr>
        <p:spPr>
          <a:xfrm rot="16200000">
            <a:off x="10827563" y="3502753"/>
            <a:ext cx="1992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Tugas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0EEF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AF1B3-88CF-368D-8D13-94D59CDE5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355" y="3473669"/>
            <a:ext cx="603556" cy="530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5D1484-FA4E-0AB5-457E-BDFAA16B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238286">
            <a:off x="212523" y="578483"/>
            <a:ext cx="603556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80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450A1A-3168-6743-179D-C19E8986E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0783A14E-7E5E-4559-3E26-E60FE880086F}"/>
              </a:ext>
            </a:extLst>
          </p:cNvPr>
          <p:cNvSpPr txBox="1"/>
          <p:nvPr/>
        </p:nvSpPr>
        <p:spPr>
          <a:xfrm>
            <a:off x="559363" y="5683769"/>
            <a:ext cx="697139" cy="69713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A7E27BA-B8FD-F3FE-F404-8419365D68CE}"/>
              </a:ext>
            </a:extLst>
          </p:cNvPr>
          <p:cNvSpPr txBox="1"/>
          <p:nvPr/>
        </p:nvSpPr>
        <p:spPr>
          <a:xfrm>
            <a:off x="10176825" y="1468692"/>
            <a:ext cx="437922" cy="43792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239777-8983-ECEC-3DBD-BD5B37E9EFA7}"/>
              </a:ext>
            </a:extLst>
          </p:cNvPr>
          <p:cNvSpPr/>
          <p:nvPr/>
        </p:nvSpPr>
        <p:spPr>
          <a:xfrm>
            <a:off x="855168" y="540483"/>
            <a:ext cx="676207" cy="662056"/>
          </a:xfrm>
          <a:prstGeom prst="ellipse">
            <a:avLst/>
          </a:prstGeom>
          <a:solidFill>
            <a:srgbClr val="FF59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558A22-4370-AAA0-9382-4D22A81F9B73}"/>
              </a:ext>
            </a:extLst>
          </p:cNvPr>
          <p:cNvSpPr txBox="1"/>
          <p:nvPr/>
        </p:nvSpPr>
        <p:spPr>
          <a:xfrm>
            <a:off x="2074970" y="513464"/>
            <a:ext cx="9877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Teknologi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Pengembangan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Sistem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Informasi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F596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Bisnis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596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6C2BF8-1505-9F49-F1BF-2CF13A826C4C}"/>
              </a:ext>
            </a:extLst>
          </p:cNvPr>
          <p:cNvSpPr txBox="1"/>
          <p:nvPr/>
        </p:nvSpPr>
        <p:spPr>
          <a:xfrm>
            <a:off x="1465513" y="1765226"/>
            <a:ext cx="864975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Enterprise Resource Planning (ERP)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</a:p>
          <a:p>
            <a:pPr marL="339725"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Sistem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terintegrasi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mencakup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berbagai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aspek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bisnis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seperti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keuangan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sumber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daya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manusia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, dan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operasional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Customer Relationship Management (CRM)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</a:p>
          <a:p>
            <a:pPr marL="339725"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Sistem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membantu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perusahaan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dalam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mengelola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interaksi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dengan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pelanggan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Business Intelligence (BI) dan Big Data</a:t>
            </a:r>
          </a:p>
          <a:p>
            <a:pPr marL="339725"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Teknologi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untuk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analisis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data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guna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mendukung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pengambilan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keputusan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lebih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baik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Artificial Intelligence (AI) dan Machine Learning</a:t>
            </a:r>
          </a:p>
          <a:p>
            <a:pPr marL="339725"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Digunakan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untuk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otomatisasi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proses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bisnis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dan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analisis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prediktif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9A09AE5-A1D2-43D3-B675-F8FA33FFF0AD}"/>
              </a:ext>
            </a:extLst>
          </p:cNvPr>
          <p:cNvSpPr/>
          <p:nvPr/>
        </p:nvSpPr>
        <p:spPr>
          <a:xfrm>
            <a:off x="11023600" y="233744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2FC015-6C8E-7267-A142-41723C1D6FAB}"/>
              </a:ext>
            </a:extLst>
          </p:cNvPr>
          <p:cNvSpPr txBox="1"/>
          <p:nvPr/>
        </p:nvSpPr>
        <p:spPr>
          <a:xfrm rot="16200000">
            <a:off x="10872792" y="3256289"/>
            <a:ext cx="1992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Materi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0EEF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82CC71-D789-040E-C0B2-D4963767A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827" y="3309881"/>
            <a:ext cx="530398" cy="5303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C075A2-0EF6-9410-229D-3F6FCF6AF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67" y="673374"/>
            <a:ext cx="402371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20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681613 h 6858000"/>
              <a:gd name="connsiteX1" fmla="*/ 84508 w 12192000"/>
              <a:gd name="connsiteY1" fmla="*/ 5794624 h 6858000"/>
              <a:gd name="connsiteX2" fmla="*/ 1508369 w 12192000"/>
              <a:gd name="connsiteY2" fmla="*/ 6857008 h 6858000"/>
              <a:gd name="connsiteX3" fmla="*/ 1510887 w 12192000"/>
              <a:gd name="connsiteY3" fmla="*/ 6858000 h 6858000"/>
              <a:gd name="connsiteX4" fmla="*/ 802993 w 12192000"/>
              <a:gd name="connsiteY4" fmla="*/ 6858000 h 6858000"/>
              <a:gd name="connsiteX5" fmla="*/ 691805 w 12192000"/>
              <a:gd name="connsiteY5" fmla="*/ 6786720 h 6858000"/>
              <a:gd name="connsiteX6" fmla="*/ 92018 w 12192000"/>
              <a:gd name="connsiteY6" fmla="*/ 6291850 h 6858000"/>
              <a:gd name="connsiteX7" fmla="*/ 0 w 12192000"/>
              <a:gd name="connsiteY7" fmla="*/ 6190605 h 6858000"/>
              <a:gd name="connsiteX8" fmla="*/ 8095826 w 12192000"/>
              <a:gd name="connsiteY8" fmla="*/ 3176597 h 6858000"/>
              <a:gd name="connsiteX9" fmla="*/ 8102136 w 12192000"/>
              <a:gd name="connsiteY9" fmla="*/ 3426161 h 6858000"/>
              <a:gd name="connsiteX10" fmla="*/ 8097006 w 12192000"/>
              <a:gd name="connsiteY10" fmla="*/ 3194338 h 6858000"/>
              <a:gd name="connsiteX11" fmla="*/ 8077820 w 12192000"/>
              <a:gd name="connsiteY11" fmla="*/ 2929675 h 6858000"/>
              <a:gd name="connsiteX12" fmla="*/ 8090447 w 12192000"/>
              <a:gd name="connsiteY12" fmla="*/ 3095734 h 6858000"/>
              <a:gd name="connsiteX13" fmla="*/ 8081760 w 12192000"/>
              <a:gd name="connsiteY13" fmla="*/ 2965144 h 6858000"/>
              <a:gd name="connsiteX14" fmla="*/ 8048282 w 12192000"/>
              <a:gd name="connsiteY14" fmla="*/ 2685379 h 6858000"/>
              <a:gd name="connsiteX15" fmla="*/ 8067353 w 12192000"/>
              <a:gd name="connsiteY15" fmla="*/ 2835456 h 6858000"/>
              <a:gd name="connsiteX16" fmla="*/ 8056614 w 12192000"/>
              <a:gd name="connsiteY16" fmla="*/ 2738796 h 6858000"/>
              <a:gd name="connsiteX17" fmla="*/ 8007263 w 12192000"/>
              <a:gd name="connsiteY17" fmla="*/ 2443380 h 6858000"/>
              <a:gd name="connsiteX18" fmla="*/ 8033114 w 12192000"/>
              <a:gd name="connsiteY18" fmla="*/ 2588133 h 6858000"/>
              <a:gd name="connsiteX19" fmla="*/ 8021786 w 12192000"/>
              <a:gd name="connsiteY19" fmla="*/ 2515512 h 6858000"/>
              <a:gd name="connsiteX20" fmla="*/ 7954467 w 12192000"/>
              <a:gd name="connsiteY20" fmla="*/ 2202406 h 6858000"/>
              <a:gd name="connsiteX21" fmla="*/ 7987995 w 12192000"/>
              <a:gd name="connsiteY21" fmla="*/ 2347678 h 6858000"/>
              <a:gd name="connsiteX22" fmla="*/ 7977491 w 12192000"/>
              <a:gd name="connsiteY22" fmla="*/ 2295506 h 6858000"/>
              <a:gd name="connsiteX23" fmla="*/ 7888101 w 12192000"/>
              <a:gd name="connsiteY23" fmla="*/ 1957103 h 6858000"/>
              <a:gd name="connsiteX24" fmla="*/ 7932257 w 12192000"/>
              <a:gd name="connsiteY24" fmla="*/ 2112601 h 6858000"/>
              <a:gd name="connsiteX25" fmla="*/ 7923947 w 12192000"/>
              <a:gd name="connsiteY25" fmla="*/ 2078997 h 6858000"/>
              <a:gd name="connsiteX26" fmla="*/ 7789974 w 12192000"/>
              <a:gd name="connsiteY26" fmla="*/ 1657333 h 6858000"/>
              <a:gd name="connsiteX27" fmla="*/ 7866163 w 12192000"/>
              <a:gd name="connsiteY27" fmla="*/ 1882505 h 6858000"/>
              <a:gd name="connsiteX28" fmla="*/ 7861369 w 12192000"/>
              <a:gd name="connsiteY28" fmla="*/ 1866201 h 6858000"/>
              <a:gd name="connsiteX29" fmla="*/ 7789974 w 12192000"/>
              <a:gd name="connsiteY29" fmla="*/ 1657333 h 6858000"/>
              <a:gd name="connsiteX30" fmla="*/ 7611953 w 12192000"/>
              <a:gd name="connsiteY30" fmla="*/ 1233693 h 6858000"/>
              <a:gd name="connsiteX31" fmla="*/ 7635936 w 12192000"/>
              <a:gd name="connsiteY31" fmla="*/ 1286740 h 6858000"/>
              <a:gd name="connsiteX32" fmla="*/ 7621600 w 12192000"/>
              <a:gd name="connsiteY32" fmla="*/ 1252252 h 6858000"/>
              <a:gd name="connsiteX33" fmla="*/ 7401515 w 12192000"/>
              <a:gd name="connsiteY33" fmla="*/ 835380 h 6858000"/>
              <a:gd name="connsiteX34" fmla="*/ 7436888 w 12192000"/>
              <a:gd name="connsiteY34" fmla="*/ 896900 h 6858000"/>
              <a:gd name="connsiteX35" fmla="*/ 7420558 w 12192000"/>
              <a:gd name="connsiteY35" fmla="*/ 865485 h 6858000"/>
              <a:gd name="connsiteX36" fmla="*/ 2957705 w 12192000"/>
              <a:gd name="connsiteY36" fmla="*/ 527265 h 6858000"/>
              <a:gd name="connsiteX37" fmla="*/ 58809 w 12192000"/>
              <a:gd name="connsiteY37" fmla="*/ 3426161 h 6858000"/>
              <a:gd name="connsiteX38" fmla="*/ 2957705 w 12192000"/>
              <a:gd name="connsiteY38" fmla="*/ 6325058 h 6858000"/>
              <a:gd name="connsiteX39" fmla="*/ 5856602 w 12192000"/>
              <a:gd name="connsiteY39" fmla="*/ 3426161 h 6858000"/>
              <a:gd name="connsiteX40" fmla="*/ 2957705 w 12192000"/>
              <a:gd name="connsiteY40" fmla="*/ 527265 h 6858000"/>
              <a:gd name="connsiteX41" fmla="*/ 7166110 w 12192000"/>
              <a:gd name="connsiteY41" fmla="*/ 469088 h 6858000"/>
              <a:gd name="connsiteX42" fmla="*/ 7199591 w 12192000"/>
              <a:gd name="connsiteY42" fmla="*/ 516172 h 6858000"/>
              <a:gd name="connsiteX43" fmla="*/ 7188580 w 12192000"/>
              <a:gd name="connsiteY43" fmla="*/ 498765 h 6858000"/>
              <a:gd name="connsiteX44" fmla="*/ 2957705 w 12192000"/>
              <a:gd name="connsiteY44" fmla="*/ 270934 h 6858000"/>
              <a:gd name="connsiteX45" fmla="*/ 6112933 w 12192000"/>
              <a:gd name="connsiteY45" fmla="*/ 3426161 h 6858000"/>
              <a:gd name="connsiteX46" fmla="*/ 2957705 w 12192000"/>
              <a:gd name="connsiteY46" fmla="*/ 6581389 h 6858000"/>
              <a:gd name="connsiteX47" fmla="*/ 50432 w 12192000"/>
              <a:gd name="connsiteY47" fmla="*/ 4654318 h 6858000"/>
              <a:gd name="connsiteX48" fmla="*/ 0 w 12192000"/>
              <a:gd name="connsiteY48" fmla="*/ 4516529 h 6858000"/>
              <a:gd name="connsiteX49" fmla="*/ 0 w 12192000"/>
              <a:gd name="connsiteY49" fmla="*/ 2335794 h 6858000"/>
              <a:gd name="connsiteX50" fmla="*/ 50432 w 12192000"/>
              <a:gd name="connsiteY50" fmla="*/ 2198005 h 6858000"/>
              <a:gd name="connsiteX51" fmla="*/ 2957705 w 12192000"/>
              <a:gd name="connsiteY51" fmla="*/ 270934 h 6858000"/>
              <a:gd name="connsiteX52" fmla="*/ 6211714 w 12192000"/>
              <a:gd name="connsiteY52" fmla="*/ 0 h 6858000"/>
              <a:gd name="connsiteX53" fmla="*/ 6793346 w 12192000"/>
              <a:gd name="connsiteY53" fmla="*/ 0 h 6858000"/>
              <a:gd name="connsiteX54" fmla="*/ 6927398 w 12192000"/>
              <a:gd name="connsiteY54" fmla="*/ 153826 h 6858000"/>
              <a:gd name="connsiteX55" fmla="*/ 6927407 w 12192000"/>
              <a:gd name="connsiteY55" fmla="*/ 153836 h 6858000"/>
              <a:gd name="connsiteX56" fmla="*/ 6927398 w 12192000"/>
              <a:gd name="connsiteY56" fmla="*/ 153825 h 6858000"/>
              <a:gd name="connsiteX57" fmla="*/ 6794152 w 12192000"/>
              <a:gd name="connsiteY57" fmla="*/ 0 h 6858000"/>
              <a:gd name="connsiteX58" fmla="*/ 8225013 w 12192000"/>
              <a:gd name="connsiteY58" fmla="*/ 0 h 6858000"/>
              <a:gd name="connsiteX59" fmla="*/ 8877007 w 12192000"/>
              <a:gd name="connsiteY59" fmla="*/ 0 h 6858000"/>
              <a:gd name="connsiteX60" fmla="*/ 12192000 w 12192000"/>
              <a:gd name="connsiteY60" fmla="*/ 0 h 6858000"/>
              <a:gd name="connsiteX61" fmla="*/ 12192000 w 12192000"/>
              <a:gd name="connsiteY61" fmla="*/ 3429000 h 6858000"/>
              <a:gd name="connsiteX62" fmla="*/ 9797800 w 12192000"/>
              <a:gd name="connsiteY62" fmla="*/ 3429000 h 6858000"/>
              <a:gd name="connsiteX63" fmla="*/ 9788972 w 12192000"/>
              <a:gd name="connsiteY63" fmla="*/ 3778155 h 6858000"/>
              <a:gd name="connsiteX64" fmla="*/ 9016184 w 12192000"/>
              <a:gd name="connsiteY64" fmla="*/ 6604480 h 6858000"/>
              <a:gd name="connsiteX65" fmla="*/ 8875221 w 12192000"/>
              <a:gd name="connsiteY65" fmla="*/ 6858000 h 6858000"/>
              <a:gd name="connsiteX66" fmla="*/ 8223113 w 12192000"/>
              <a:gd name="connsiteY66" fmla="*/ 6858000 h 6858000"/>
              <a:gd name="connsiteX67" fmla="*/ 8226424 w 12192000"/>
              <a:gd name="connsiteY67" fmla="*/ 6853169 h 6858000"/>
              <a:gd name="connsiteX68" fmla="*/ 9234000 w 12192000"/>
              <a:gd name="connsiteY68" fmla="*/ 3749559 h 6858000"/>
              <a:gd name="connsiteX69" fmla="*/ 9242105 w 12192000"/>
              <a:gd name="connsiteY69" fmla="*/ 3429000 h 6858000"/>
              <a:gd name="connsiteX70" fmla="*/ 8102065 w 12192000"/>
              <a:gd name="connsiteY70" fmla="*/ 3429000 h 6858000"/>
              <a:gd name="connsiteX71" fmla="*/ 8095442 w 12192000"/>
              <a:gd name="connsiteY71" fmla="*/ 3690893 h 6858000"/>
              <a:gd name="connsiteX72" fmla="*/ 6837530 w 12192000"/>
              <a:gd name="connsiteY72" fmla="*/ 6804461 h 6858000"/>
              <a:gd name="connsiteX73" fmla="*/ 6788649 w 12192000"/>
              <a:gd name="connsiteY73" fmla="*/ 6858000 h 6858000"/>
              <a:gd name="connsiteX74" fmla="*/ 6205759 w 12192000"/>
              <a:gd name="connsiteY74" fmla="*/ 6858000 h 6858000"/>
              <a:gd name="connsiteX75" fmla="*/ 6299843 w 12192000"/>
              <a:gd name="connsiteY75" fmla="*/ 6768299 h 6858000"/>
              <a:gd name="connsiteX76" fmla="*/ 7684202 w 12192000"/>
              <a:gd name="connsiteY76" fmla="*/ 3426161 h 6858000"/>
              <a:gd name="connsiteX77" fmla="*/ 6299843 w 12192000"/>
              <a:gd name="connsiteY77" fmla="*/ 84024 h 6858000"/>
              <a:gd name="connsiteX78" fmla="*/ 4417404 w 12192000"/>
              <a:gd name="connsiteY78" fmla="*/ 0 h 6858000"/>
              <a:gd name="connsiteX79" fmla="*/ 5121274 w 12192000"/>
              <a:gd name="connsiteY79" fmla="*/ 0 h 6858000"/>
              <a:gd name="connsiteX80" fmla="*/ 5223606 w 12192000"/>
              <a:gd name="connsiteY80" fmla="*/ 65604 h 6858000"/>
              <a:gd name="connsiteX81" fmla="*/ 7010400 w 12192000"/>
              <a:gd name="connsiteY81" fmla="*/ 3426161 h 6858000"/>
              <a:gd name="connsiteX82" fmla="*/ 5223606 w 12192000"/>
              <a:gd name="connsiteY82" fmla="*/ 6786720 h 6858000"/>
              <a:gd name="connsiteX83" fmla="*/ 5112419 w 12192000"/>
              <a:gd name="connsiteY83" fmla="*/ 6858000 h 6858000"/>
              <a:gd name="connsiteX84" fmla="*/ 4404524 w 12192000"/>
              <a:gd name="connsiteY84" fmla="*/ 6858000 h 6858000"/>
              <a:gd name="connsiteX85" fmla="*/ 4407042 w 12192000"/>
              <a:gd name="connsiteY85" fmla="*/ 6857008 h 6858000"/>
              <a:gd name="connsiteX86" fmla="*/ 6681159 w 12192000"/>
              <a:gd name="connsiteY86" fmla="*/ 3426161 h 6858000"/>
              <a:gd name="connsiteX87" fmla="*/ 4571977 w 12192000"/>
              <a:gd name="connsiteY87" fmla="*/ 69881 h 6858000"/>
              <a:gd name="connsiteX88" fmla="*/ 794137 w 12192000"/>
              <a:gd name="connsiteY88" fmla="*/ 0 h 6858000"/>
              <a:gd name="connsiteX89" fmla="*/ 1498007 w 12192000"/>
              <a:gd name="connsiteY89" fmla="*/ 0 h 6858000"/>
              <a:gd name="connsiteX90" fmla="*/ 1343435 w 12192000"/>
              <a:gd name="connsiteY90" fmla="*/ 69881 h 6858000"/>
              <a:gd name="connsiteX91" fmla="*/ 84508 w 12192000"/>
              <a:gd name="connsiteY91" fmla="*/ 1057699 h 6858000"/>
              <a:gd name="connsiteX92" fmla="*/ 0 w 12192000"/>
              <a:gd name="connsiteY92" fmla="*/ 1170710 h 6858000"/>
              <a:gd name="connsiteX93" fmla="*/ 0 w 12192000"/>
              <a:gd name="connsiteY93" fmla="*/ 661719 h 6858000"/>
              <a:gd name="connsiteX94" fmla="*/ 92018 w 12192000"/>
              <a:gd name="connsiteY94" fmla="*/ 560474 h 6858000"/>
              <a:gd name="connsiteX95" fmla="*/ 691805 w 12192000"/>
              <a:gd name="connsiteY95" fmla="*/ 65604 h 6858000"/>
            </a:gdLst>
            <a:ahLst/>
            <a:cxnLst/>
            <a:rect l="l" t="t" r="r" b="b"/>
            <a:pathLst>
              <a:path w="12192000" h="6858000">
                <a:moveTo>
                  <a:pt x="0" y="5681613"/>
                </a:moveTo>
                <a:lnTo>
                  <a:pt x="84508" y="5794624"/>
                </a:lnTo>
                <a:cubicBezTo>
                  <a:pt x="463917" y="6254361"/>
                  <a:pt x="951535" y="6621487"/>
                  <a:pt x="1508369" y="6857008"/>
                </a:cubicBezTo>
                <a:lnTo>
                  <a:pt x="1510887" y="6858000"/>
                </a:lnTo>
                <a:lnTo>
                  <a:pt x="802993" y="6858000"/>
                </a:lnTo>
                <a:lnTo>
                  <a:pt x="691805" y="6786720"/>
                </a:lnTo>
                <a:cubicBezTo>
                  <a:pt x="476201" y="6641060"/>
                  <a:pt x="275366" y="6475198"/>
                  <a:pt x="92018" y="6291850"/>
                </a:cubicBezTo>
                <a:lnTo>
                  <a:pt x="0" y="6190605"/>
                </a:lnTo>
                <a:close/>
                <a:moveTo>
                  <a:pt x="8095826" y="3176597"/>
                </a:moveTo>
                <a:lnTo>
                  <a:pt x="8102136" y="3426161"/>
                </a:lnTo>
                <a:cubicBezTo>
                  <a:pt x="8102136" y="3348472"/>
                  <a:pt x="8100414" y="3271186"/>
                  <a:pt x="8097006" y="3194338"/>
                </a:cubicBezTo>
                <a:close/>
                <a:moveTo>
                  <a:pt x="8077820" y="2929675"/>
                </a:moveTo>
                <a:lnTo>
                  <a:pt x="8090447" y="3095734"/>
                </a:lnTo>
                <a:lnTo>
                  <a:pt x="8081760" y="2965144"/>
                </a:lnTo>
                <a:close/>
                <a:moveTo>
                  <a:pt x="8048282" y="2685379"/>
                </a:moveTo>
                <a:lnTo>
                  <a:pt x="8067353" y="2835456"/>
                </a:lnTo>
                <a:lnTo>
                  <a:pt x="8056614" y="2738796"/>
                </a:lnTo>
                <a:close/>
                <a:moveTo>
                  <a:pt x="8007263" y="2443380"/>
                </a:moveTo>
                <a:lnTo>
                  <a:pt x="8033114" y="2588133"/>
                </a:lnTo>
                <a:lnTo>
                  <a:pt x="8021786" y="2515512"/>
                </a:lnTo>
                <a:close/>
                <a:moveTo>
                  <a:pt x="7954467" y="2202406"/>
                </a:moveTo>
                <a:lnTo>
                  <a:pt x="7987995" y="2347678"/>
                </a:lnTo>
                <a:lnTo>
                  <a:pt x="7977491" y="2295506"/>
                </a:lnTo>
                <a:close/>
                <a:moveTo>
                  <a:pt x="7888101" y="1957103"/>
                </a:moveTo>
                <a:lnTo>
                  <a:pt x="7932257" y="2112601"/>
                </a:lnTo>
                <a:lnTo>
                  <a:pt x="7923947" y="2078997"/>
                </a:lnTo>
                <a:close/>
                <a:moveTo>
                  <a:pt x="7789974" y="1657333"/>
                </a:moveTo>
                <a:lnTo>
                  <a:pt x="7866163" y="1882505"/>
                </a:lnTo>
                <a:lnTo>
                  <a:pt x="7861369" y="1866201"/>
                </a:lnTo>
                <a:cubicBezTo>
                  <a:pt x="7839028" y="1795911"/>
                  <a:pt x="7815217" y="1726277"/>
                  <a:pt x="7789974" y="1657333"/>
                </a:cubicBezTo>
                <a:close/>
                <a:moveTo>
                  <a:pt x="7611953" y="1233693"/>
                </a:moveTo>
                <a:lnTo>
                  <a:pt x="7635936" y="1286740"/>
                </a:lnTo>
                <a:lnTo>
                  <a:pt x="7621600" y="1252252"/>
                </a:lnTo>
                <a:close/>
                <a:moveTo>
                  <a:pt x="7401515" y="835380"/>
                </a:moveTo>
                <a:lnTo>
                  <a:pt x="7436888" y="896900"/>
                </a:lnTo>
                <a:lnTo>
                  <a:pt x="7420558" y="865485"/>
                </a:lnTo>
                <a:close/>
                <a:moveTo>
                  <a:pt x="2957705" y="527265"/>
                </a:moveTo>
                <a:cubicBezTo>
                  <a:pt x="1356689" y="527265"/>
                  <a:pt x="58809" y="1825145"/>
                  <a:pt x="58809" y="3426161"/>
                </a:cubicBezTo>
                <a:cubicBezTo>
                  <a:pt x="58809" y="5027178"/>
                  <a:pt x="1356689" y="6325058"/>
                  <a:pt x="2957705" y="6325058"/>
                </a:cubicBezTo>
                <a:cubicBezTo>
                  <a:pt x="4558722" y="6325058"/>
                  <a:pt x="5856602" y="5027178"/>
                  <a:pt x="5856602" y="3426161"/>
                </a:cubicBezTo>
                <a:cubicBezTo>
                  <a:pt x="5856602" y="1825145"/>
                  <a:pt x="4558722" y="527265"/>
                  <a:pt x="2957705" y="527265"/>
                </a:cubicBezTo>
                <a:close/>
                <a:moveTo>
                  <a:pt x="7166110" y="469088"/>
                </a:moveTo>
                <a:lnTo>
                  <a:pt x="7199591" y="516172"/>
                </a:lnTo>
                <a:lnTo>
                  <a:pt x="7188580" y="498765"/>
                </a:lnTo>
                <a:close/>
                <a:moveTo>
                  <a:pt x="2957705" y="270934"/>
                </a:moveTo>
                <a:cubicBezTo>
                  <a:pt x="4700289" y="270934"/>
                  <a:pt x="6112933" y="1683578"/>
                  <a:pt x="6112933" y="3426161"/>
                </a:cubicBezTo>
                <a:cubicBezTo>
                  <a:pt x="6112933" y="5168745"/>
                  <a:pt x="4700289" y="6581389"/>
                  <a:pt x="2957705" y="6581389"/>
                </a:cubicBezTo>
                <a:cubicBezTo>
                  <a:pt x="1650768" y="6581389"/>
                  <a:pt x="529421" y="5786777"/>
                  <a:pt x="50432" y="4654318"/>
                </a:cubicBezTo>
                <a:lnTo>
                  <a:pt x="0" y="4516529"/>
                </a:lnTo>
                <a:lnTo>
                  <a:pt x="0" y="2335794"/>
                </a:lnTo>
                <a:lnTo>
                  <a:pt x="50432" y="2198005"/>
                </a:lnTo>
                <a:cubicBezTo>
                  <a:pt x="529421" y="1065546"/>
                  <a:pt x="1650768" y="270934"/>
                  <a:pt x="2957705" y="270934"/>
                </a:cubicBezTo>
                <a:close/>
                <a:moveTo>
                  <a:pt x="6211714" y="0"/>
                </a:moveTo>
                <a:lnTo>
                  <a:pt x="6793346" y="0"/>
                </a:lnTo>
                <a:lnTo>
                  <a:pt x="6927398" y="153826"/>
                </a:lnTo>
                <a:lnTo>
                  <a:pt x="6927407" y="153836"/>
                </a:lnTo>
                <a:lnTo>
                  <a:pt x="6927398" y="153825"/>
                </a:lnTo>
                <a:lnTo>
                  <a:pt x="6794152" y="0"/>
                </a:lnTo>
                <a:lnTo>
                  <a:pt x="8225013" y="0"/>
                </a:lnTo>
                <a:lnTo>
                  <a:pt x="8877007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9797800" y="3429000"/>
                </a:lnTo>
                <a:lnTo>
                  <a:pt x="9788972" y="3778155"/>
                </a:lnTo>
                <a:cubicBezTo>
                  <a:pt x="9737447" y="4794632"/>
                  <a:pt x="9464026" y="5752565"/>
                  <a:pt x="9016184" y="6604480"/>
                </a:cubicBezTo>
                <a:lnTo>
                  <a:pt x="8875221" y="6858000"/>
                </a:lnTo>
                <a:lnTo>
                  <a:pt x="8223113" y="6858000"/>
                </a:lnTo>
                <a:lnTo>
                  <a:pt x="8226424" y="6853169"/>
                </a:lnTo>
                <a:cubicBezTo>
                  <a:pt x="8813737" y="5952072"/>
                  <a:pt x="9176141" y="4890990"/>
                  <a:pt x="9234000" y="3749559"/>
                </a:cubicBezTo>
                <a:lnTo>
                  <a:pt x="9242105" y="3429000"/>
                </a:lnTo>
                <a:lnTo>
                  <a:pt x="8102065" y="3429000"/>
                </a:lnTo>
                <a:lnTo>
                  <a:pt x="8095442" y="3690893"/>
                </a:lnTo>
                <a:cubicBezTo>
                  <a:pt x="8035162" y="4880089"/>
                  <a:pt x="7571059" y="5962744"/>
                  <a:pt x="6837530" y="6804461"/>
                </a:cubicBezTo>
                <a:lnTo>
                  <a:pt x="6788649" y="6858000"/>
                </a:lnTo>
                <a:lnTo>
                  <a:pt x="6205759" y="6858000"/>
                </a:lnTo>
                <a:lnTo>
                  <a:pt x="6299843" y="6768299"/>
                </a:lnTo>
                <a:cubicBezTo>
                  <a:pt x="7155171" y="5912971"/>
                  <a:pt x="7684202" y="4731347"/>
                  <a:pt x="7684202" y="3426161"/>
                </a:cubicBezTo>
                <a:cubicBezTo>
                  <a:pt x="7684202" y="2120976"/>
                  <a:pt x="7155171" y="939352"/>
                  <a:pt x="6299843" y="84024"/>
                </a:cubicBezTo>
                <a:close/>
                <a:moveTo>
                  <a:pt x="4417404" y="0"/>
                </a:moveTo>
                <a:lnTo>
                  <a:pt x="5121274" y="0"/>
                </a:lnTo>
                <a:lnTo>
                  <a:pt x="5223606" y="65604"/>
                </a:lnTo>
                <a:cubicBezTo>
                  <a:pt x="6301629" y="793902"/>
                  <a:pt x="7010400" y="2027261"/>
                  <a:pt x="7010400" y="3426161"/>
                </a:cubicBezTo>
                <a:cubicBezTo>
                  <a:pt x="7010400" y="4825062"/>
                  <a:pt x="6301629" y="6058421"/>
                  <a:pt x="5223606" y="6786720"/>
                </a:cubicBezTo>
                <a:lnTo>
                  <a:pt x="5112419" y="6858000"/>
                </a:lnTo>
                <a:lnTo>
                  <a:pt x="4404524" y="6858000"/>
                </a:lnTo>
                <a:lnTo>
                  <a:pt x="4407042" y="6857008"/>
                </a:lnTo>
                <a:cubicBezTo>
                  <a:pt x="5743445" y="6291757"/>
                  <a:pt x="6681159" y="4968467"/>
                  <a:pt x="6681159" y="3426161"/>
                </a:cubicBezTo>
                <a:cubicBezTo>
                  <a:pt x="6681159" y="1948119"/>
                  <a:pt x="5819960" y="671221"/>
                  <a:pt x="4571977" y="69881"/>
                </a:cubicBezTo>
                <a:close/>
                <a:moveTo>
                  <a:pt x="794137" y="0"/>
                </a:moveTo>
                <a:lnTo>
                  <a:pt x="1498007" y="0"/>
                </a:lnTo>
                <a:lnTo>
                  <a:pt x="1343435" y="69881"/>
                </a:lnTo>
                <a:cubicBezTo>
                  <a:pt x="855093" y="305188"/>
                  <a:pt x="425976" y="643936"/>
                  <a:pt x="84508" y="1057699"/>
                </a:cubicBezTo>
                <a:lnTo>
                  <a:pt x="0" y="1170710"/>
                </a:lnTo>
                <a:lnTo>
                  <a:pt x="0" y="661719"/>
                </a:lnTo>
                <a:lnTo>
                  <a:pt x="92018" y="560474"/>
                </a:lnTo>
                <a:cubicBezTo>
                  <a:pt x="275366" y="377125"/>
                  <a:pt x="476201" y="211263"/>
                  <a:pt x="691805" y="656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281394" y="4637015"/>
            <a:ext cx="1934351" cy="1934351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8000">
                <a:schemeClr val="accent1">
                  <a:lumMod val="60000"/>
                  <a:lumOff val="40000"/>
                </a:schemeClr>
              </a:gs>
              <a:gs pos="66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9360000" scaled="0"/>
          </a:gra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236035" y="1332863"/>
            <a:ext cx="1379406" cy="1379406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8000">
                <a:schemeClr val="accent1">
                  <a:lumMod val="60000"/>
                  <a:lumOff val="40000"/>
                </a:schemeClr>
              </a:gs>
              <a:gs pos="66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9360000" scaled="0"/>
          </a:gra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073236" y="1722324"/>
            <a:ext cx="7542763" cy="3407675"/>
          </a:xfrm>
          <a:prstGeom prst="roundRect">
            <a:avLst>
              <a:gd name="adj" fmla="val 433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-1" y="864000"/>
            <a:ext cx="5478462" cy="5130000"/>
          </a:xfrm>
          <a:custGeom>
            <a:avLst/>
            <a:gdLst>
              <a:gd name="connsiteX0" fmla="*/ 0 w 5478462"/>
              <a:gd name="connsiteY0" fmla="*/ 0 h 5130000"/>
              <a:gd name="connsiteX1" fmla="*/ 2913462 w 5478462"/>
              <a:gd name="connsiteY1" fmla="*/ 0 h 5130000"/>
              <a:gd name="connsiteX2" fmla="*/ 5478462 w 5478462"/>
              <a:gd name="connsiteY2" fmla="*/ 2565000 h 5130000"/>
              <a:gd name="connsiteX3" fmla="*/ 5478461 w 5478462"/>
              <a:gd name="connsiteY3" fmla="*/ 2565000 h 5130000"/>
              <a:gd name="connsiteX4" fmla="*/ 2913461 w 5478462"/>
              <a:gd name="connsiteY4" fmla="*/ 5130000 h 5130000"/>
              <a:gd name="connsiteX5" fmla="*/ 0 w 5478462"/>
              <a:gd name="connsiteY5" fmla="*/ 5129999 h 5130000"/>
            </a:gdLst>
            <a:ahLst/>
            <a:cxnLst/>
            <a:rect l="l" t="t" r="r" b="b"/>
            <a:pathLst>
              <a:path w="5478462" h="5130000">
                <a:moveTo>
                  <a:pt x="0" y="0"/>
                </a:moveTo>
                <a:lnTo>
                  <a:pt x="2913462" y="0"/>
                </a:lnTo>
                <a:cubicBezTo>
                  <a:pt x="4330072" y="0"/>
                  <a:pt x="5478462" y="1148390"/>
                  <a:pt x="5478462" y="2565000"/>
                </a:cubicBezTo>
                <a:lnTo>
                  <a:pt x="5478461" y="2565000"/>
                </a:lnTo>
                <a:cubicBezTo>
                  <a:pt x="5478461" y="3981610"/>
                  <a:pt x="4330071" y="5130000"/>
                  <a:pt x="2913461" y="5130000"/>
                </a:cubicBezTo>
                <a:lnTo>
                  <a:pt x="0" y="512999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8000">
                <a:schemeClr val="accent1">
                  <a:lumMod val="60000"/>
                  <a:lumOff val="40000"/>
                </a:schemeClr>
              </a:gs>
              <a:gs pos="66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9360000" scaled="0"/>
          </a:gra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272059" y="3250403"/>
            <a:ext cx="675751" cy="675751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8000">
                <a:schemeClr val="accent1">
                  <a:lumMod val="60000"/>
                  <a:lumOff val="40000"/>
                </a:schemeClr>
              </a:gs>
              <a:gs pos="66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9360000" scaled="0"/>
          </a:gra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767723" y="2905246"/>
            <a:ext cx="5404582" cy="1967696"/>
          </a:xfrm>
          <a:prstGeom prst="rect">
            <a:avLst/>
          </a:prstGeom>
          <a:noFill/>
          <a:ln cap="sq">
            <a:noFill/>
            <a:prstDash val="solid"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Kerangka</a:t>
            </a: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Tulisan </a:t>
            </a:r>
            <a:r>
              <a:rPr kumimoji="1" lang="en-US" altLang="zh-CN" sz="3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Ilmiah</a:t>
            </a:r>
            <a:endParaRPr kumimoji="1" lang="en-US" altLang="zh-CN" sz="32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poppins-bold"/>
              <a:ea typeface="poppins-bold"/>
              <a:cs typeface="poppins-bold"/>
            </a:endParaRPr>
          </a:p>
          <a:p>
            <a:pPr algn="l"/>
            <a:endParaRPr kumimoji="1" lang="en-US" altLang="zh-CN" sz="32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poppins-bold"/>
              <a:cs typeface="poppins-bold"/>
            </a:endParaRPr>
          </a:p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cs typeface="poppins-bold"/>
              </a:rPr>
              <a:t>1. PENDAHULUAN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767723" y="1453909"/>
            <a:ext cx="1802120" cy="1403476"/>
          </a:xfrm>
          <a:prstGeom prst="rect">
            <a:avLst/>
          </a:prstGeom>
          <a:noFill/>
          <a:ln cap="sq">
            <a:noFill/>
            <a:prstDash val="solid"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6000" dirty="0">
                <a:ln w="12700">
                  <a:noFill/>
                </a:ln>
                <a:solidFill>
                  <a:srgbClr val="FF4100">
                    <a:alpha val="100000"/>
                  </a:srgbClr>
                </a:solidFill>
                <a:latin typeface="Fira Sans Black"/>
                <a:ea typeface="Fira Sans Black"/>
                <a:cs typeface="Fira Sans Black"/>
              </a:rPr>
              <a:t>01</a:t>
            </a:r>
            <a:endParaRPr kumimoji="1" lang="zh-CN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/>
          </a:blip>
          <a:srcRect l="194" t="2644" r="53398" b="54310"/>
          <a:stretch>
            <a:fillRect/>
          </a:stretch>
        </p:blipFill>
        <p:spPr>
          <a:xfrm>
            <a:off x="479425" y="1038830"/>
            <a:ext cx="4780342" cy="4780342"/>
          </a:xfrm>
          <a:custGeom>
            <a:avLst/>
            <a:gdLst/>
            <a:ahLst/>
            <a:cxnLst/>
            <a:rect l="l" t="t" r="r" b="b"/>
            <a:pathLst>
              <a:path w="4775200" h="4775200">
                <a:moveTo>
                  <a:pt x="2390171" y="0"/>
                </a:moveTo>
                <a:cubicBezTo>
                  <a:pt x="3710226" y="0"/>
                  <a:pt x="4780342" y="1070116"/>
                  <a:pt x="4780342" y="2390171"/>
                </a:cubicBezTo>
                <a:cubicBezTo>
                  <a:pt x="4780342" y="3710226"/>
                  <a:pt x="3710226" y="4780342"/>
                  <a:pt x="2390171" y="4780342"/>
                </a:cubicBezTo>
                <a:cubicBezTo>
                  <a:pt x="1070116" y="4780342"/>
                  <a:pt x="0" y="3710226"/>
                  <a:pt x="0" y="2390171"/>
                </a:cubicBezTo>
                <a:cubicBezTo>
                  <a:pt x="0" y="1070116"/>
                  <a:pt x="1070116" y="0"/>
                  <a:pt x="239017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B9D3D3-32C2-6268-17D6-FF8F49B84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416" y="5623284"/>
            <a:ext cx="828185" cy="7777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>
            <a:extLst>
              <a:ext uri="{FF2B5EF4-FFF2-40B4-BE49-F238E27FC236}">
                <a16:creationId xmlns:a16="http://schemas.microsoft.com/office/drawing/2014/main" id="{F7411C73-BCB9-4EB3-AC50-BAB6DB71F09B}"/>
              </a:ext>
            </a:extLst>
          </p:cNvPr>
          <p:cNvSpPr/>
          <p:nvPr/>
        </p:nvSpPr>
        <p:spPr>
          <a:xfrm>
            <a:off x="1604525" y="435380"/>
            <a:ext cx="676207" cy="662056"/>
          </a:xfrm>
          <a:prstGeom prst="ellipse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4834B5A-D873-44C9-9CE0-B8C03B093068}"/>
              </a:ext>
            </a:extLst>
          </p:cNvPr>
          <p:cNvSpPr txBox="1"/>
          <p:nvPr/>
        </p:nvSpPr>
        <p:spPr>
          <a:xfrm>
            <a:off x="2320722" y="462825"/>
            <a:ext cx="7089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52CB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Pendahuluan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52CBB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56A8C53-CA67-433B-B73E-65C4462283A3}"/>
              </a:ext>
            </a:extLst>
          </p:cNvPr>
          <p:cNvSpPr txBox="1"/>
          <p:nvPr/>
        </p:nvSpPr>
        <p:spPr>
          <a:xfrm>
            <a:off x="2280732" y="1986539"/>
            <a:ext cx="82251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Latar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Belakang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Ruang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Lingkup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Tujuan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Penelitian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Metode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Penelitian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Sistematika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Penulisan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7829C63-2F37-4CFD-4E38-42BB561967F5}"/>
              </a:ext>
            </a:extLst>
          </p:cNvPr>
          <p:cNvSpPr/>
          <p:nvPr/>
        </p:nvSpPr>
        <p:spPr>
          <a:xfrm>
            <a:off x="10954607" y="2658005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57C01-27F6-8235-B2BD-FF38EEF13D57}"/>
              </a:ext>
            </a:extLst>
          </p:cNvPr>
          <p:cNvSpPr txBox="1"/>
          <p:nvPr/>
        </p:nvSpPr>
        <p:spPr>
          <a:xfrm rot="16200000">
            <a:off x="10803801" y="3518731"/>
            <a:ext cx="199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Pendahuluan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0EEF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4F45C-1847-C9E3-36C1-0562432CB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030" y="3573265"/>
            <a:ext cx="566977" cy="530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58BB7-EF86-1CDD-5FF2-E21991521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43714" y="501209"/>
            <a:ext cx="566977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00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>
            <a:extLst>
              <a:ext uri="{FF2B5EF4-FFF2-40B4-BE49-F238E27FC236}">
                <a16:creationId xmlns:a16="http://schemas.microsoft.com/office/drawing/2014/main" id="{F7411C73-BCB9-4EB3-AC50-BAB6DB71F09B}"/>
              </a:ext>
            </a:extLst>
          </p:cNvPr>
          <p:cNvSpPr/>
          <p:nvPr/>
        </p:nvSpPr>
        <p:spPr>
          <a:xfrm>
            <a:off x="1604525" y="435380"/>
            <a:ext cx="676207" cy="662056"/>
          </a:xfrm>
          <a:prstGeom prst="ellipse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B7A62BC-DD71-4736-B6AA-7C91245324C8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56" y="567211"/>
            <a:ext cx="406909" cy="398394"/>
          </a:xfrm>
          <a:prstGeom prst="rect">
            <a:avLst/>
          </a:prstGeom>
          <a:solidFill>
            <a:srgbClr val="52CBBE"/>
          </a:solidFill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4834B5A-D873-44C9-9CE0-B8C03B093068}"/>
              </a:ext>
            </a:extLst>
          </p:cNvPr>
          <p:cNvSpPr txBox="1"/>
          <p:nvPr/>
        </p:nvSpPr>
        <p:spPr>
          <a:xfrm>
            <a:off x="2320722" y="462825"/>
            <a:ext cx="7089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52CB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Pendahuluan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52CBB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56A8C53-CA67-433B-B73E-65C4462283A3}"/>
              </a:ext>
            </a:extLst>
          </p:cNvPr>
          <p:cNvSpPr txBox="1"/>
          <p:nvPr/>
        </p:nvSpPr>
        <p:spPr>
          <a:xfrm>
            <a:off x="1624440" y="1359681"/>
            <a:ext cx="88331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Latar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Belakang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687388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ceritakan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dasar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alasan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ingin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membuat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penelitian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.</a:t>
            </a:r>
          </a:p>
          <a:p>
            <a:pPr marL="687388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ceritakan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tentang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perkembangan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teknologi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aplikasi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sekiranya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dapat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digunakan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untuk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menyelesaikan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penelitian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. </a:t>
            </a:r>
          </a:p>
          <a:p>
            <a:pPr marL="687388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ceritakan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keputusan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dilakukan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dalam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penelitian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Ruang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Lingkup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682625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Penelitian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ini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menjabarkan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tentang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………………………………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Tujuan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Penelitian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687388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Tujuan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ingin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dicapai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dalam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penelitian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ini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adalah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………….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Pembuatan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dilakukan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dengan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menggunakan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aplikasi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/software ………………….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52632A4-F2E3-2605-0CA1-649989080054}"/>
              </a:ext>
            </a:extLst>
          </p:cNvPr>
          <p:cNvSpPr/>
          <p:nvPr/>
        </p:nvSpPr>
        <p:spPr>
          <a:xfrm>
            <a:off x="11023600" y="2248541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1FD1B-9B31-E338-7D8D-7C7496635EC0}"/>
              </a:ext>
            </a:extLst>
          </p:cNvPr>
          <p:cNvSpPr txBox="1"/>
          <p:nvPr/>
        </p:nvSpPr>
        <p:spPr>
          <a:xfrm rot="16200000">
            <a:off x="10842590" y="3193040"/>
            <a:ext cx="199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Pendahuluan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0EEF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6CC9C-F3E4-85D6-2F20-A72A27928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283" y="3158673"/>
            <a:ext cx="566977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55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>
            <a:extLst>
              <a:ext uri="{FF2B5EF4-FFF2-40B4-BE49-F238E27FC236}">
                <a16:creationId xmlns:a16="http://schemas.microsoft.com/office/drawing/2014/main" id="{F7411C73-BCB9-4EB3-AC50-BAB6DB71F09B}"/>
              </a:ext>
            </a:extLst>
          </p:cNvPr>
          <p:cNvSpPr/>
          <p:nvPr/>
        </p:nvSpPr>
        <p:spPr>
          <a:xfrm>
            <a:off x="1604525" y="435380"/>
            <a:ext cx="676207" cy="662056"/>
          </a:xfrm>
          <a:prstGeom prst="ellipse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4834B5A-D873-44C9-9CE0-B8C03B093068}"/>
              </a:ext>
            </a:extLst>
          </p:cNvPr>
          <p:cNvSpPr txBox="1"/>
          <p:nvPr/>
        </p:nvSpPr>
        <p:spPr>
          <a:xfrm>
            <a:off x="2320722" y="462825"/>
            <a:ext cx="7089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52CB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Pendahuluan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52CBB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56A8C53-CA67-433B-B73E-65C4462283A3}"/>
              </a:ext>
            </a:extLst>
          </p:cNvPr>
          <p:cNvSpPr txBox="1"/>
          <p:nvPr/>
        </p:nvSpPr>
        <p:spPr>
          <a:xfrm>
            <a:off x="1672785" y="1086304"/>
            <a:ext cx="883310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Metode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Penelitian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687388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Penelitian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dibagi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menjadi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beberapa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tahap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yaitu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……………… ………………..………………………………………….…….….</a:t>
            </a:r>
          </a:p>
          <a:p>
            <a:pPr marL="687388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Perangkat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lunak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digunakan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adalah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……………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Perangkat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keras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digunakan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adalah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laptop ……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dengan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…………….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Sistematika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Penulisan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339725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Sistematika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tulisan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dilakukan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dalam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penelitian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ini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terbagi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menjadi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empat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bagian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. Adapun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sistematika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tulisan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terdiri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dari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bagian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Pendahuluan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yang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berisi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tentang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latar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belakang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ruang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lingkup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tujuan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penelitian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metode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penelitian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dan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sistematika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tulisan. Bagian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Tinjauan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Pustaka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membahas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tentang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 ……………..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DBF1502-296D-9E52-0E29-1B9A33C3FD14}"/>
              </a:ext>
            </a:extLst>
          </p:cNvPr>
          <p:cNvSpPr/>
          <p:nvPr/>
        </p:nvSpPr>
        <p:spPr>
          <a:xfrm>
            <a:off x="11023601" y="2593117"/>
            <a:ext cx="1168400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75E78-61C5-E783-3436-CBC60C1DF828}"/>
              </a:ext>
            </a:extLst>
          </p:cNvPr>
          <p:cNvSpPr txBox="1"/>
          <p:nvPr/>
        </p:nvSpPr>
        <p:spPr>
          <a:xfrm rot="16200000">
            <a:off x="10872795" y="3453843"/>
            <a:ext cx="199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Pendahuluan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0EEF0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7A93A-113D-D09F-DAB8-2A6155A60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660" y="3429000"/>
            <a:ext cx="566977" cy="530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0FF78E-A0A4-84F3-88AD-DB3864213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76883" y="498482"/>
            <a:ext cx="566977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5681613 h 6858000"/>
              <a:gd name="connsiteX1" fmla="*/ 84508 w 12192000"/>
              <a:gd name="connsiteY1" fmla="*/ 5794624 h 6858000"/>
              <a:gd name="connsiteX2" fmla="*/ 1508369 w 12192000"/>
              <a:gd name="connsiteY2" fmla="*/ 6857008 h 6858000"/>
              <a:gd name="connsiteX3" fmla="*/ 1510887 w 12192000"/>
              <a:gd name="connsiteY3" fmla="*/ 6858000 h 6858000"/>
              <a:gd name="connsiteX4" fmla="*/ 802993 w 12192000"/>
              <a:gd name="connsiteY4" fmla="*/ 6858000 h 6858000"/>
              <a:gd name="connsiteX5" fmla="*/ 691805 w 12192000"/>
              <a:gd name="connsiteY5" fmla="*/ 6786720 h 6858000"/>
              <a:gd name="connsiteX6" fmla="*/ 92018 w 12192000"/>
              <a:gd name="connsiteY6" fmla="*/ 6291850 h 6858000"/>
              <a:gd name="connsiteX7" fmla="*/ 0 w 12192000"/>
              <a:gd name="connsiteY7" fmla="*/ 6190605 h 6858000"/>
              <a:gd name="connsiteX8" fmla="*/ 8095826 w 12192000"/>
              <a:gd name="connsiteY8" fmla="*/ 3176597 h 6858000"/>
              <a:gd name="connsiteX9" fmla="*/ 8102136 w 12192000"/>
              <a:gd name="connsiteY9" fmla="*/ 3426161 h 6858000"/>
              <a:gd name="connsiteX10" fmla="*/ 8097006 w 12192000"/>
              <a:gd name="connsiteY10" fmla="*/ 3194338 h 6858000"/>
              <a:gd name="connsiteX11" fmla="*/ 8077820 w 12192000"/>
              <a:gd name="connsiteY11" fmla="*/ 2929675 h 6858000"/>
              <a:gd name="connsiteX12" fmla="*/ 8090447 w 12192000"/>
              <a:gd name="connsiteY12" fmla="*/ 3095734 h 6858000"/>
              <a:gd name="connsiteX13" fmla="*/ 8081760 w 12192000"/>
              <a:gd name="connsiteY13" fmla="*/ 2965144 h 6858000"/>
              <a:gd name="connsiteX14" fmla="*/ 8048282 w 12192000"/>
              <a:gd name="connsiteY14" fmla="*/ 2685379 h 6858000"/>
              <a:gd name="connsiteX15" fmla="*/ 8067353 w 12192000"/>
              <a:gd name="connsiteY15" fmla="*/ 2835456 h 6858000"/>
              <a:gd name="connsiteX16" fmla="*/ 8056614 w 12192000"/>
              <a:gd name="connsiteY16" fmla="*/ 2738796 h 6858000"/>
              <a:gd name="connsiteX17" fmla="*/ 8007263 w 12192000"/>
              <a:gd name="connsiteY17" fmla="*/ 2443380 h 6858000"/>
              <a:gd name="connsiteX18" fmla="*/ 8033114 w 12192000"/>
              <a:gd name="connsiteY18" fmla="*/ 2588133 h 6858000"/>
              <a:gd name="connsiteX19" fmla="*/ 8021786 w 12192000"/>
              <a:gd name="connsiteY19" fmla="*/ 2515512 h 6858000"/>
              <a:gd name="connsiteX20" fmla="*/ 7954467 w 12192000"/>
              <a:gd name="connsiteY20" fmla="*/ 2202406 h 6858000"/>
              <a:gd name="connsiteX21" fmla="*/ 7987995 w 12192000"/>
              <a:gd name="connsiteY21" fmla="*/ 2347678 h 6858000"/>
              <a:gd name="connsiteX22" fmla="*/ 7977491 w 12192000"/>
              <a:gd name="connsiteY22" fmla="*/ 2295506 h 6858000"/>
              <a:gd name="connsiteX23" fmla="*/ 7888101 w 12192000"/>
              <a:gd name="connsiteY23" fmla="*/ 1957103 h 6858000"/>
              <a:gd name="connsiteX24" fmla="*/ 7932257 w 12192000"/>
              <a:gd name="connsiteY24" fmla="*/ 2112601 h 6858000"/>
              <a:gd name="connsiteX25" fmla="*/ 7923947 w 12192000"/>
              <a:gd name="connsiteY25" fmla="*/ 2078997 h 6858000"/>
              <a:gd name="connsiteX26" fmla="*/ 7789974 w 12192000"/>
              <a:gd name="connsiteY26" fmla="*/ 1657333 h 6858000"/>
              <a:gd name="connsiteX27" fmla="*/ 7866163 w 12192000"/>
              <a:gd name="connsiteY27" fmla="*/ 1882505 h 6858000"/>
              <a:gd name="connsiteX28" fmla="*/ 7861369 w 12192000"/>
              <a:gd name="connsiteY28" fmla="*/ 1866201 h 6858000"/>
              <a:gd name="connsiteX29" fmla="*/ 7789974 w 12192000"/>
              <a:gd name="connsiteY29" fmla="*/ 1657333 h 6858000"/>
              <a:gd name="connsiteX30" fmla="*/ 7611953 w 12192000"/>
              <a:gd name="connsiteY30" fmla="*/ 1233693 h 6858000"/>
              <a:gd name="connsiteX31" fmla="*/ 7635936 w 12192000"/>
              <a:gd name="connsiteY31" fmla="*/ 1286740 h 6858000"/>
              <a:gd name="connsiteX32" fmla="*/ 7621600 w 12192000"/>
              <a:gd name="connsiteY32" fmla="*/ 1252252 h 6858000"/>
              <a:gd name="connsiteX33" fmla="*/ 7401515 w 12192000"/>
              <a:gd name="connsiteY33" fmla="*/ 835380 h 6858000"/>
              <a:gd name="connsiteX34" fmla="*/ 7436888 w 12192000"/>
              <a:gd name="connsiteY34" fmla="*/ 896900 h 6858000"/>
              <a:gd name="connsiteX35" fmla="*/ 7420558 w 12192000"/>
              <a:gd name="connsiteY35" fmla="*/ 865485 h 6858000"/>
              <a:gd name="connsiteX36" fmla="*/ 2957705 w 12192000"/>
              <a:gd name="connsiteY36" fmla="*/ 527265 h 6858000"/>
              <a:gd name="connsiteX37" fmla="*/ 58809 w 12192000"/>
              <a:gd name="connsiteY37" fmla="*/ 3426161 h 6858000"/>
              <a:gd name="connsiteX38" fmla="*/ 2957705 w 12192000"/>
              <a:gd name="connsiteY38" fmla="*/ 6325058 h 6858000"/>
              <a:gd name="connsiteX39" fmla="*/ 5856602 w 12192000"/>
              <a:gd name="connsiteY39" fmla="*/ 3426161 h 6858000"/>
              <a:gd name="connsiteX40" fmla="*/ 2957705 w 12192000"/>
              <a:gd name="connsiteY40" fmla="*/ 527265 h 6858000"/>
              <a:gd name="connsiteX41" fmla="*/ 7166110 w 12192000"/>
              <a:gd name="connsiteY41" fmla="*/ 469088 h 6858000"/>
              <a:gd name="connsiteX42" fmla="*/ 7199591 w 12192000"/>
              <a:gd name="connsiteY42" fmla="*/ 516172 h 6858000"/>
              <a:gd name="connsiteX43" fmla="*/ 7188580 w 12192000"/>
              <a:gd name="connsiteY43" fmla="*/ 498765 h 6858000"/>
              <a:gd name="connsiteX44" fmla="*/ 2957705 w 12192000"/>
              <a:gd name="connsiteY44" fmla="*/ 270934 h 6858000"/>
              <a:gd name="connsiteX45" fmla="*/ 6112933 w 12192000"/>
              <a:gd name="connsiteY45" fmla="*/ 3426161 h 6858000"/>
              <a:gd name="connsiteX46" fmla="*/ 2957705 w 12192000"/>
              <a:gd name="connsiteY46" fmla="*/ 6581389 h 6858000"/>
              <a:gd name="connsiteX47" fmla="*/ 50432 w 12192000"/>
              <a:gd name="connsiteY47" fmla="*/ 4654318 h 6858000"/>
              <a:gd name="connsiteX48" fmla="*/ 0 w 12192000"/>
              <a:gd name="connsiteY48" fmla="*/ 4516529 h 6858000"/>
              <a:gd name="connsiteX49" fmla="*/ 0 w 12192000"/>
              <a:gd name="connsiteY49" fmla="*/ 2335794 h 6858000"/>
              <a:gd name="connsiteX50" fmla="*/ 50432 w 12192000"/>
              <a:gd name="connsiteY50" fmla="*/ 2198005 h 6858000"/>
              <a:gd name="connsiteX51" fmla="*/ 2957705 w 12192000"/>
              <a:gd name="connsiteY51" fmla="*/ 270934 h 6858000"/>
              <a:gd name="connsiteX52" fmla="*/ 6211714 w 12192000"/>
              <a:gd name="connsiteY52" fmla="*/ 0 h 6858000"/>
              <a:gd name="connsiteX53" fmla="*/ 6793346 w 12192000"/>
              <a:gd name="connsiteY53" fmla="*/ 0 h 6858000"/>
              <a:gd name="connsiteX54" fmla="*/ 6927398 w 12192000"/>
              <a:gd name="connsiteY54" fmla="*/ 153826 h 6858000"/>
              <a:gd name="connsiteX55" fmla="*/ 6927407 w 12192000"/>
              <a:gd name="connsiteY55" fmla="*/ 153836 h 6858000"/>
              <a:gd name="connsiteX56" fmla="*/ 6927398 w 12192000"/>
              <a:gd name="connsiteY56" fmla="*/ 153825 h 6858000"/>
              <a:gd name="connsiteX57" fmla="*/ 6794152 w 12192000"/>
              <a:gd name="connsiteY57" fmla="*/ 0 h 6858000"/>
              <a:gd name="connsiteX58" fmla="*/ 8225013 w 12192000"/>
              <a:gd name="connsiteY58" fmla="*/ 0 h 6858000"/>
              <a:gd name="connsiteX59" fmla="*/ 8877007 w 12192000"/>
              <a:gd name="connsiteY59" fmla="*/ 0 h 6858000"/>
              <a:gd name="connsiteX60" fmla="*/ 12192000 w 12192000"/>
              <a:gd name="connsiteY60" fmla="*/ 0 h 6858000"/>
              <a:gd name="connsiteX61" fmla="*/ 12192000 w 12192000"/>
              <a:gd name="connsiteY61" fmla="*/ 3429000 h 6858000"/>
              <a:gd name="connsiteX62" fmla="*/ 9797800 w 12192000"/>
              <a:gd name="connsiteY62" fmla="*/ 3429000 h 6858000"/>
              <a:gd name="connsiteX63" fmla="*/ 9788972 w 12192000"/>
              <a:gd name="connsiteY63" fmla="*/ 3778155 h 6858000"/>
              <a:gd name="connsiteX64" fmla="*/ 9016184 w 12192000"/>
              <a:gd name="connsiteY64" fmla="*/ 6604480 h 6858000"/>
              <a:gd name="connsiteX65" fmla="*/ 8875221 w 12192000"/>
              <a:gd name="connsiteY65" fmla="*/ 6858000 h 6858000"/>
              <a:gd name="connsiteX66" fmla="*/ 8223113 w 12192000"/>
              <a:gd name="connsiteY66" fmla="*/ 6858000 h 6858000"/>
              <a:gd name="connsiteX67" fmla="*/ 8226424 w 12192000"/>
              <a:gd name="connsiteY67" fmla="*/ 6853169 h 6858000"/>
              <a:gd name="connsiteX68" fmla="*/ 9234000 w 12192000"/>
              <a:gd name="connsiteY68" fmla="*/ 3749559 h 6858000"/>
              <a:gd name="connsiteX69" fmla="*/ 9242105 w 12192000"/>
              <a:gd name="connsiteY69" fmla="*/ 3429000 h 6858000"/>
              <a:gd name="connsiteX70" fmla="*/ 8102065 w 12192000"/>
              <a:gd name="connsiteY70" fmla="*/ 3429000 h 6858000"/>
              <a:gd name="connsiteX71" fmla="*/ 8095442 w 12192000"/>
              <a:gd name="connsiteY71" fmla="*/ 3690893 h 6858000"/>
              <a:gd name="connsiteX72" fmla="*/ 6837530 w 12192000"/>
              <a:gd name="connsiteY72" fmla="*/ 6804461 h 6858000"/>
              <a:gd name="connsiteX73" fmla="*/ 6788649 w 12192000"/>
              <a:gd name="connsiteY73" fmla="*/ 6858000 h 6858000"/>
              <a:gd name="connsiteX74" fmla="*/ 6205759 w 12192000"/>
              <a:gd name="connsiteY74" fmla="*/ 6858000 h 6858000"/>
              <a:gd name="connsiteX75" fmla="*/ 6299843 w 12192000"/>
              <a:gd name="connsiteY75" fmla="*/ 6768299 h 6858000"/>
              <a:gd name="connsiteX76" fmla="*/ 7684202 w 12192000"/>
              <a:gd name="connsiteY76" fmla="*/ 3426161 h 6858000"/>
              <a:gd name="connsiteX77" fmla="*/ 6299843 w 12192000"/>
              <a:gd name="connsiteY77" fmla="*/ 84024 h 6858000"/>
              <a:gd name="connsiteX78" fmla="*/ 4417404 w 12192000"/>
              <a:gd name="connsiteY78" fmla="*/ 0 h 6858000"/>
              <a:gd name="connsiteX79" fmla="*/ 5121274 w 12192000"/>
              <a:gd name="connsiteY79" fmla="*/ 0 h 6858000"/>
              <a:gd name="connsiteX80" fmla="*/ 5223606 w 12192000"/>
              <a:gd name="connsiteY80" fmla="*/ 65604 h 6858000"/>
              <a:gd name="connsiteX81" fmla="*/ 7010400 w 12192000"/>
              <a:gd name="connsiteY81" fmla="*/ 3426161 h 6858000"/>
              <a:gd name="connsiteX82" fmla="*/ 5223606 w 12192000"/>
              <a:gd name="connsiteY82" fmla="*/ 6786720 h 6858000"/>
              <a:gd name="connsiteX83" fmla="*/ 5112419 w 12192000"/>
              <a:gd name="connsiteY83" fmla="*/ 6858000 h 6858000"/>
              <a:gd name="connsiteX84" fmla="*/ 4404524 w 12192000"/>
              <a:gd name="connsiteY84" fmla="*/ 6858000 h 6858000"/>
              <a:gd name="connsiteX85" fmla="*/ 4407042 w 12192000"/>
              <a:gd name="connsiteY85" fmla="*/ 6857008 h 6858000"/>
              <a:gd name="connsiteX86" fmla="*/ 6681159 w 12192000"/>
              <a:gd name="connsiteY86" fmla="*/ 3426161 h 6858000"/>
              <a:gd name="connsiteX87" fmla="*/ 4571977 w 12192000"/>
              <a:gd name="connsiteY87" fmla="*/ 69881 h 6858000"/>
              <a:gd name="connsiteX88" fmla="*/ 794137 w 12192000"/>
              <a:gd name="connsiteY88" fmla="*/ 0 h 6858000"/>
              <a:gd name="connsiteX89" fmla="*/ 1498007 w 12192000"/>
              <a:gd name="connsiteY89" fmla="*/ 0 h 6858000"/>
              <a:gd name="connsiteX90" fmla="*/ 1343435 w 12192000"/>
              <a:gd name="connsiteY90" fmla="*/ 69881 h 6858000"/>
              <a:gd name="connsiteX91" fmla="*/ 84508 w 12192000"/>
              <a:gd name="connsiteY91" fmla="*/ 1057699 h 6858000"/>
              <a:gd name="connsiteX92" fmla="*/ 0 w 12192000"/>
              <a:gd name="connsiteY92" fmla="*/ 1170710 h 6858000"/>
              <a:gd name="connsiteX93" fmla="*/ 0 w 12192000"/>
              <a:gd name="connsiteY93" fmla="*/ 661719 h 6858000"/>
              <a:gd name="connsiteX94" fmla="*/ 92018 w 12192000"/>
              <a:gd name="connsiteY94" fmla="*/ 560474 h 6858000"/>
              <a:gd name="connsiteX95" fmla="*/ 691805 w 12192000"/>
              <a:gd name="connsiteY95" fmla="*/ 65604 h 6858000"/>
            </a:gdLst>
            <a:ahLst/>
            <a:cxnLst/>
            <a:rect l="l" t="t" r="r" b="b"/>
            <a:pathLst>
              <a:path w="12192000" h="6858000">
                <a:moveTo>
                  <a:pt x="0" y="5681613"/>
                </a:moveTo>
                <a:lnTo>
                  <a:pt x="84508" y="5794624"/>
                </a:lnTo>
                <a:cubicBezTo>
                  <a:pt x="463917" y="6254361"/>
                  <a:pt x="951535" y="6621487"/>
                  <a:pt x="1508369" y="6857008"/>
                </a:cubicBezTo>
                <a:lnTo>
                  <a:pt x="1510887" y="6858000"/>
                </a:lnTo>
                <a:lnTo>
                  <a:pt x="802993" y="6858000"/>
                </a:lnTo>
                <a:lnTo>
                  <a:pt x="691805" y="6786720"/>
                </a:lnTo>
                <a:cubicBezTo>
                  <a:pt x="476201" y="6641060"/>
                  <a:pt x="275366" y="6475198"/>
                  <a:pt x="92018" y="6291850"/>
                </a:cubicBezTo>
                <a:lnTo>
                  <a:pt x="0" y="6190605"/>
                </a:lnTo>
                <a:close/>
                <a:moveTo>
                  <a:pt x="8095826" y="3176597"/>
                </a:moveTo>
                <a:lnTo>
                  <a:pt x="8102136" y="3426161"/>
                </a:lnTo>
                <a:cubicBezTo>
                  <a:pt x="8102136" y="3348472"/>
                  <a:pt x="8100414" y="3271186"/>
                  <a:pt x="8097006" y="3194338"/>
                </a:cubicBezTo>
                <a:close/>
                <a:moveTo>
                  <a:pt x="8077820" y="2929675"/>
                </a:moveTo>
                <a:lnTo>
                  <a:pt x="8090447" y="3095734"/>
                </a:lnTo>
                <a:lnTo>
                  <a:pt x="8081760" y="2965144"/>
                </a:lnTo>
                <a:close/>
                <a:moveTo>
                  <a:pt x="8048282" y="2685379"/>
                </a:moveTo>
                <a:lnTo>
                  <a:pt x="8067353" y="2835456"/>
                </a:lnTo>
                <a:lnTo>
                  <a:pt x="8056614" y="2738796"/>
                </a:lnTo>
                <a:close/>
                <a:moveTo>
                  <a:pt x="8007263" y="2443380"/>
                </a:moveTo>
                <a:lnTo>
                  <a:pt x="8033114" y="2588133"/>
                </a:lnTo>
                <a:lnTo>
                  <a:pt x="8021786" y="2515512"/>
                </a:lnTo>
                <a:close/>
                <a:moveTo>
                  <a:pt x="7954467" y="2202406"/>
                </a:moveTo>
                <a:lnTo>
                  <a:pt x="7987995" y="2347678"/>
                </a:lnTo>
                <a:lnTo>
                  <a:pt x="7977491" y="2295506"/>
                </a:lnTo>
                <a:close/>
                <a:moveTo>
                  <a:pt x="7888101" y="1957103"/>
                </a:moveTo>
                <a:lnTo>
                  <a:pt x="7932257" y="2112601"/>
                </a:lnTo>
                <a:lnTo>
                  <a:pt x="7923947" y="2078997"/>
                </a:lnTo>
                <a:close/>
                <a:moveTo>
                  <a:pt x="7789974" y="1657333"/>
                </a:moveTo>
                <a:lnTo>
                  <a:pt x="7866163" y="1882505"/>
                </a:lnTo>
                <a:lnTo>
                  <a:pt x="7861369" y="1866201"/>
                </a:lnTo>
                <a:cubicBezTo>
                  <a:pt x="7839028" y="1795911"/>
                  <a:pt x="7815217" y="1726277"/>
                  <a:pt x="7789974" y="1657333"/>
                </a:cubicBezTo>
                <a:close/>
                <a:moveTo>
                  <a:pt x="7611953" y="1233693"/>
                </a:moveTo>
                <a:lnTo>
                  <a:pt x="7635936" y="1286740"/>
                </a:lnTo>
                <a:lnTo>
                  <a:pt x="7621600" y="1252252"/>
                </a:lnTo>
                <a:close/>
                <a:moveTo>
                  <a:pt x="7401515" y="835380"/>
                </a:moveTo>
                <a:lnTo>
                  <a:pt x="7436888" y="896900"/>
                </a:lnTo>
                <a:lnTo>
                  <a:pt x="7420558" y="865485"/>
                </a:lnTo>
                <a:close/>
                <a:moveTo>
                  <a:pt x="2957705" y="527265"/>
                </a:moveTo>
                <a:cubicBezTo>
                  <a:pt x="1356689" y="527265"/>
                  <a:pt x="58809" y="1825145"/>
                  <a:pt x="58809" y="3426161"/>
                </a:cubicBezTo>
                <a:cubicBezTo>
                  <a:pt x="58809" y="5027178"/>
                  <a:pt x="1356689" y="6325058"/>
                  <a:pt x="2957705" y="6325058"/>
                </a:cubicBezTo>
                <a:cubicBezTo>
                  <a:pt x="4558722" y="6325058"/>
                  <a:pt x="5856602" y="5027178"/>
                  <a:pt x="5856602" y="3426161"/>
                </a:cubicBezTo>
                <a:cubicBezTo>
                  <a:pt x="5856602" y="1825145"/>
                  <a:pt x="4558722" y="527265"/>
                  <a:pt x="2957705" y="527265"/>
                </a:cubicBezTo>
                <a:close/>
                <a:moveTo>
                  <a:pt x="7166110" y="469088"/>
                </a:moveTo>
                <a:lnTo>
                  <a:pt x="7199591" y="516172"/>
                </a:lnTo>
                <a:lnTo>
                  <a:pt x="7188580" y="498765"/>
                </a:lnTo>
                <a:close/>
                <a:moveTo>
                  <a:pt x="2957705" y="270934"/>
                </a:moveTo>
                <a:cubicBezTo>
                  <a:pt x="4700289" y="270934"/>
                  <a:pt x="6112933" y="1683578"/>
                  <a:pt x="6112933" y="3426161"/>
                </a:cubicBezTo>
                <a:cubicBezTo>
                  <a:pt x="6112933" y="5168745"/>
                  <a:pt x="4700289" y="6581389"/>
                  <a:pt x="2957705" y="6581389"/>
                </a:cubicBezTo>
                <a:cubicBezTo>
                  <a:pt x="1650768" y="6581389"/>
                  <a:pt x="529421" y="5786777"/>
                  <a:pt x="50432" y="4654318"/>
                </a:cubicBezTo>
                <a:lnTo>
                  <a:pt x="0" y="4516529"/>
                </a:lnTo>
                <a:lnTo>
                  <a:pt x="0" y="2335794"/>
                </a:lnTo>
                <a:lnTo>
                  <a:pt x="50432" y="2198005"/>
                </a:lnTo>
                <a:cubicBezTo>
                  <a:pt x="529421" y="1065546"/>
                  <a:pt x="1650768" y="270934"/>
                  <a:pt x="2957705" y="270934"/>
                </a:cubicBezTo>
                <a:close/>
                <a:moveTo>
                  <a:pt x="6211714" y="0"/>
                </a:moveTo>
                <a:lnTo>
                  <a:pt x="6793346" y="0"/>
                </a:lnTo>
                <a:lnTo>
                  <a:pt x="6927398" y="153826"/>
                </a:lnTo>
                <a:lnTo>
                  <a:pt x="6927407" y="153836"/>
                </a:lnTo>
                <a:lnTo>
                  <a:pt x="6927398" y="153825"/>
                </a:lnTo>
                <a:lnTo>
                  <a:pt x="6794152" y="0"/>
                </a:lnTo>
                <a:lnTo>
                  <a:pt x="8225013" y="0"/>
                </a:lnTo>
                <a:lnTo>
                  <a:pt x="8877007" y="0"/>
                </a:lnTo>
                <a:lnTo>
                  <a:pt x="12192000" y="0"/>
                </a:lnTo>
                <a:lnTo>
                  <a:pt x="12192000" y="3429000"/>
                </a:lnTo>
                <a:lnTo>
                  <a:pt x="9797800" y="3429000"/>
                </a:lnTo>
                <a:lnTo>
                  <a:pt x="9788972" y="3778155"/>
                </a:lnTo>
                <a:cubicBezTo>
                  <a:pt x="9737447" y="4794632"/>
                  <a:pt x="9464026" y="5752565"/>
                  <a:pt x="9016184" y="6604480"/>
                </a:cubicBezTo>
                <a:lnTo>
                  <a:pt x="8875221" y="6858000"/>
                </a:lnTo>
                <a:lnTo>
                  <a:pt x="8223113" y="6858000"/>
                </a:lnTo>
                <a:lnTo>
                  <a:pt x="8226424" y="6853169"/>
                </a:lnTo>
                <a:cubicBezTo>
                  <a:pt x="8813737" y="5952072"/>
                  <a:pt x="9176141" y="4890990"/>
                  <a:pt x="9234000" y="3749559"/>
                </a:cubicBezTo>
                <a:lnTo>
                  <a:pt x="9242105" y="3429000"/>
                </a:lnTo>
                <a:lnTo>
                  <a:pt x="8102065" y="3429000"/>
                </a:lnTo>
                <a:lnTo>
                  <a:pt x="8095442" y="3690893"/>
                </a:lnTo>
                <a:cubicBezTo>
                  <a:pt x="8035162" y="4880089"/>
                  <a:pt x="7571059" y="5962744"/>
                  <a:pt x="6837530" y="6804461"/>
                </a:cubicBezTo>
                <a:lnTo>
                  <a:pt x="6788649" y="6858000"/>
                </a:lnTo>
                <a:lnTo>
                  <a:pt x="6205759" y="6858000"/>
                </a:lnTo>
                <a:lnTo>
                  <a:pt x="6299843" y="6768299"/>
                </a:lnTo>
                <a:cubicBezTo>
                  <a:pt x="7155171" y="5912971"/>
                  <a:pt x="7684202" y="4731347"/>
                  <a:pt x="7684202" y="3426161"/>
                </a:cubicBezTo>
                <a:cubicBezTo>
                  <a:pt x="7684202" y="2120976"/>
                  <a:pt x="7155171" y="939352"/>
                  <a:pt x="6299843" y="84024"/>
                </a:cubicBezTo>
                <a:close/>
                <a:moveTo>
                  <a:pt x="4417404" y="0"/>
                </a:moveTo>
                <a:lnTo>
                  <a:pt x="5121274" y="0"/>
                </a:lnTo>
                <a:lnTo>
                  <a:pt x="5223606" y="65604"/>
                </a:lnTo>
                <a:cubicBezTo>
                  <a:pt x="6301629" y="793902"/>
                  <a:pt x="7010400" y="2027261"/>
                  <a:pt x="7010400" y="3426161"/>
                </a:cubicBezTo>
                <a:cubicBezTo>
                  <a:pt x="7010400" y="4825062"/>
                  <a:pt x="6301629" y="6058421"/>
                  <a:pt x="5223606" y="6786720"/>
                </a:cubicBezTo>
                <a:lnTo>
                  <a:pt x="5112419" y="6858000"/>
                </a:lnTo>
                <a:lnTo>
                  <a:pt x="4404524" y="6858000"/>
                </a:lnTo>
                <a:lnTo>
                  <a:pt x="4407042" y="6857008"/>
                </a:lnTo>
                <a:cubicBezTo>
                  <a:pt x="5743445" y="6291757"/>
                  <a:pt x="6681159" y="4968467"/>
                  <a:pt x="6681159" y="3426161"/>
                </a:cubicBezTo>
                <a:cubicBezTo>
                  <a:pt x="6681159" y="1948119"/>
                  <a:pt x="5819960" y="671221"/>
                  <a:pt x="4571977" y="69881"/>
                </a:cubicBezTo>
                <a:close/>
                <a:moveTo>
                  <a:pt x="794137" y="0"/>
                </a:moveTo>
                <a:lnTo>
                  <a:pt x="1498007" y="0"/>
                </a:lnTo>
                <a:lnTo>
                  <a:pt x="1343435" y="69881"/>
                </a:lnTo>
                <a:cubicBezTo>
                  <a:pt x="855093" y="305188"/>
                  <a:pt x="425976" y="643936"/>
                  <a:pt x="84508" y="1057699"/>
                </a:cubicBezTo>
                <a:lnTo>
                  <a:pt x="0" y="1170710"/>
                </a:lnTo>
                <a:lnTo>
                  <a:pt x="0" y="661719"/>
                </a:lnTo>
                <a:lnTo>
                  <a:pt x="92018" y="560474"/>
                </a:lnTo>
                <a:cubicBezTo>
                  <a:pt x="275366" y="377125"/>
                  <a:pt x="476201" y="211263"/>
                  <a:pt x="691805" y="656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281394" y="4637015"/>
            <a:ext cx="1934351" cy="1934351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8000">
                <a:schemeClr val="accent1">
                  <a:lumMod val="60000"/>
                  <a:lumOff val="40000"/>
                </a:schemeClr>
              </a:gs>
              <a:gs pos="66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9360000" scaled="0"/>
          </a:gra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236035" y="1332863"/>
            <a:ext cx="1379406" cy="1379406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8000">
                <a:schemeClr val="accent1">
                  <a:lumMod val="60000"/>
                  <a:lumOff val="40000"/>
                </a:schemeClr>
              </a:gs>
              <a:gs pos="66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9360000" scaled="0"/>
          </a:gra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073236" y="1722324"/>
            <a:ext cx="7542763" cy="3407675"/>
          </a:xfrm>
          <a:prstGeom prst="roundRect">
            <a:avLst>
              <a:gd name="adj" fmla="val 433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-1" y="864000"/>
            <a:ext cx="5478462" cy="5130000"/>
          </a:xfrm>
          <a:custGeom>
            <a:avLst/>
            <a:gdLst>
              <a:gd name="connsiteX0" fmla="*/ 0 w 5478462"/>
              <a:gd name="connsiteY0" fmla="*/ 0 h 5130000"/>
              <a:gd name="connsiteX1" fmla="*/ 2913462 w 5478462"/>
              <a:gd name="connsiteY1" fmla="*/ 0 h 5130000"/>
              <a:gd name="connsiteX2" fmla="*/ 5478462 w 5478462"/>
              <a:gd name="connsiteY2" fmla="*/ 2565000 h 5130000"/>
              <a:gd name="connsiteX3" fmla="*/ 5478461 w 5478462"/>
              <a:gd name="connsiteY3" fmla="*/ 2565000 h 5130000"/>
              <a:gd name="connsiteX4" fmla="*/ 2913461 w 5478462"/>
              <a:gd name="connsiteY4" fmla="*/ 5130000 h 5130000"/>
              <a:gd name="connsiteX5" fmla="*/ 0 w 5478462"/>
              <a:gd name="connsiteY5" fmla="*/ 5129999 h 5130000"/>
            </a:gdLst>
            <a:ahLst/>
            <a:cxnLst/>
            <a:rect l="l" t="t" r="r" b="b"/>
            <a:pathLst>
              <a:path w="5478462" h="5130000">
                <a:moveTo>
                  <a:pt x="0" y="0"/>
                </a:moveTo>
                <a:lnTo>
                  <a:pt x="2913462" y="0"/>
                </a:lnTo>
                <a:cubicBezTo>
                  <a:pt x="4330072" y="0"/>
                  <a:pt x="5478462" y="1148390"/>
                  <a:pt x="5478462" y="2565000"/>
                </a:cubicBezTo>
                <a:lnTo>
                  <a:pt x="5478461" y="2565000"/>
                </a:lnTo>
                <a:cubicBezTo>
                  <a:pt x="5478461" y="3981610"/>
                  <a:pt x="4330071" y="5130000"/>
                  <a:pt x="2913461" y="5130000"/>
                </a:cubicBezTo>
                <a:lnTo>
                  <a:pt x="0" y="512999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8000">
                <a:schemeClr val="accent1">
                  <a:lumMod val="60000"/>
                  <a:lumOff val="40000"/>
                </a:schemeClr>
              </a:gs>
              <a:gs pos="66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9360000" scaled="0"/>
          </a:gra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272059" y="3250403"/>
            <a:ext cx="675751" cy="675751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28000">
                <a:schemeClr val="accent1">
                  <a:lumMod val="60000"/>
                  <a:lumOff val="40000"/>
                </a:schemeClr>
              </a:gs>
              <a:gs pos="66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9360000" scaled="0"/>
          </a:gradFill>
          <a:ln w="12700" cap="sq">
            <a:noFill/>
            <a:miter/>
          </a:ln>
          <a:effectLst>
            <a:outerShdw blurRad="101600" dist="1016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767723" y="2905246"/>
            <a:ext cx="5404582" cy="1967696"/>
          </a:xfrm>
          <a:prstGeom prst="rect">
            <a:avLst/>
          </a:prstGeom>
          <a:noFill/>
          <a:ln cap="sq">
            <a:noFill/>
            <a:prstDash val="solid"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Kerangka</a:t>
            </a: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Tulisan </a:t>
            </a:r>
            <a:r>
              <a:rPr kumimoji="1" lang="en-US" altLang="zh-CN" sz="32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Ilmiah</a:t>
            </a:r>
            <a:endParaRPr kumimoji="1" lang="en-US" altLang="zh-CN" sz="32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poppins-bold"/>
              <a:ea typeface="poppins-bold"/>
              <a:cs typeface="poppins-bold"/>
            </a:endParaRPr>
          </a:p>
          <a:p>
            <a:pPr algn="l"/>
            <a:endParaRPr kumimoji="1" lang="en-US" altLang="zh-CN" sz="32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poppins-bold"/>
              <a:cs typeface="poppins-bold"/>
            </a:endParaRPr>
          </a:p>
          <a:p>
            <a:pPr algn="l"/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cs typeface="poppins-bold"/>
              </a:rPr>
              <a:t>2. TINJAUAN PUSTAKA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767723" y="1453909"/>
            <a:ext cx="1802120" cy="1403476"/>
          </a:xfrm>
          <a:prstGeom prst="rect">
            <a:avLst/>
          </a:prstGeom>
          <a:noFill/>
          <a:ln cap="sq">
            <a:noFill/>
            <a:prstDash val="solid"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6000" dirty="0">
                <a:ln w="12700">
                  <a:noFill/>
                </a:ln>
                <a:solidFill>
                  <a:srgbClr val="FF4100">
                    <a:alpha val="100000"/>
                  </a:srgbClr>
                </a:solidFill>
                <a:latin typeface="Fira Sans Black"/>
                <a:ea typeface="Fira Sans Black"/>
                <a:cs typeface="Fira Sans Black"/>
              </a:rPr>
              <a:t> 02</a:t>
            </a:r>
            <a:endParaRPr kumimoji="1" lang="zh-CN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/>
          </a:blip>
          <a:srcRect l="194" t="2644" r="53398" b="54310"/>
          <a:stretch>
            <a:fillRect/>
          </a:stretch>
        </p:blipFill>
        <p:spPr>
          <a:xfrm>
            <a:off x="479425" y="1038830"/>
            <a:ext cx="4780342" cy="4780342"/>
          </a:xfrm>
          <a:custGeom>
            <a:avLst/>
            <a:gdLst/>
            <a:ahLst/>
            <a:cxnLst/>
            <a:rect l="l" t="t" r="r" b="b"/>
            <a:pathLst>
              <a:path w="4775200" h="4775200">
                <a:moveTo>
                  <a:pt x="2390171" y="0"/>
                </a:moveTo>
                <a:cubicBezTo>
                  <a:pt x="3710226" y="0"/>
                  <a:pt x="4780342" y="1070116"/>
                  <a:pt x="4780342" y="2390171"/>
                </a:cubicBezTo>
                <a:cubicBezTo>
                  <a:pt x="4780342" y="3710226"/>
                  <a:pt x="3710226" y="4780342"/>
                  <a:pt x="2390171" y="4780342"/>
                </a:cubicBezTo>
                <a:cubicBezTo>
                  <a:pt x="1070116" y="4780342"/>
                  <a:pt x="0" y="3710226"/>
                  <a:pt x="0" y="2390171"/>
                </a:cubicBezTo>
                <a:cubicBezTo>
                  <a:pt x="0" y="1070116"/>
                  <a:pt x="1070116" y="0"/>
                  <a:pt x="239017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770652-EE4F-0FB1-F068-4B0F5D79D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416" y="5623284"/>
            <a:ext cx="828185" cy="7777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306056" y="0"/>
            <a:ext cx="4888992" cy="685800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0" y="1935009"/>
            <a:ext cx="3780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t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2809391"/>
            <a:ext cx="288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Profil perusahaan memberikan gambaran tentang latar belakang, visi, misi, serta struktur organisasi. Hal ini penting untuk memahami konteks dan tujuan pengembangan sistem.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089732"/>
            <a:ext cx="2880000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Profil Perusahaan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780000" y="1935009"/>
            <a:ext cx="3780000" cy="64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508000" dist="190500" dir="5400000" sx="105000" sy="105000" algn="t" rotWithShape="0">
              <a:schemeClr val="tx1">
                <a:lumMod val="65000"/>
                <a:lumOff val="35000"/>
                <a:alpha val="3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939020" y="2809391"/>
            <a:ext cx="288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Identifikasi masalah mencakup tantangan dan kendala yang dihadapi perusahaan saat ini. Analisis ini adalah langkah awal untuk merumuskan solusi yang tepat.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939020" y="2089732"/>
            <a:ext cx="2880000" cy="33855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Identifikasi Masalah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93099" y="392345"/>
            <a:ext cx="7286484" cy="612000"/>
          </a:xfrm>
          <a:prstGeom prst="roundRect">
            <a:avLst>
              <a:gd name="adj" fmla="val 50000"/>
            </a:avLst>
          </a:prstGeom>
          <a:gradFill>
            <a:gsLst>
              <a:gs pos="5000">
                <a:schemeClr val="bg1">
                  <a:lumMod val="95000"/>
                </a:schemeClr>
              </a:gs>
              <a:gs pos="85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6702" y="336383"/>
            <a:ext cx="216000" cy="216000"/>
          </a:xfrm>
          <a:prstGeom prst="ellipse">
            <a:avLst/>
          </a:prstGeom>
          <a:solidFill>
            <a:schemeClr val="accent1"/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81099" y="464345"/>
            <a:ext cx="1073780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Analisis Kasus Perusahaan</a:t>
            </a: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4E48FF"/>
      </a:accent1>
      <a:accent2>
        <a:srgbClr val="FF4100"/>
      </a:accent2>
      <a:accent3>
        <a:srgbClr val="FFA7DA"/>
      </a:accent3>
      <a:accent4>
        <a:srgbClr val="72A5FF"/>
      </a:accent4>
      <a:accent5>
        <a:srgbClr val="A6EFDE"/>
      </a:accent5>
      <a:accent6>
        <a:srgbClr val="BFBFBF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946</Words>
  <Application>Microsoft Office PowerPoint</Application>
  <PresentationFormat>Widescreen</PresentationFormat>
  <Paragraphs>148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Wingdings</vt:lpstr>
      <vt:lpstr>Fira Sans Black</vt:lpstr>
      <vt:lpstr>Calibri Light</vt:lpstr>
      <vt:lpstr>poppins-bold</vt:lpstr>
      <vt:lpstr>等线</vt:lpstr>
      <vt:lpstr>Arial</vt:lpstr>
      <vt:lpstr>Poppins</vt:lpstr>
      <vt:lpstr>Calibri</vt:lpstr>
      <vt:lpstr>Tw Cen MT</vt:lpstr>
      <vt:lpstr>Office 主题​​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widi astuti</cp:lastModifiedBy>
  <cp:revision>4</cp:revision>
  <dcterms:modified xsi:type="dcterms:W3CDTF">2025-03-21T09:01:19Z</dcterms:modified>
</cp:coreProperties>
</file>